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8" r:id="rId4"/>
    <p:sldId id="259" r:id="rId5"/>
    <p:sldId id="265" r:id="rId6"/>
    <p:sldId id="260" r:id="rId7"/>
    <p:sldId id="266" r:id="rId8"/>
    <p:sldId id="269" r:id="rId9"/>
    <p:sldId id="270" r:id="rId10"/>
    <p:sldId id="26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395"/>
    <a:srgbClr val="FF00FF"/>
    <a:srgbClr val="3D1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24F64-E460-4863-98D7-97AC0882713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ABEDF-AC45-4B00-9CD1-7D8BC6A5663E}" type="slidenum">
              <a:rPr lang="en-GB" smtClean="0"/>
              <a:t>‹#›</a:t>
            </a:fld>
            <a:endParaRPr lang="en-GB"/>
          </a:p>
        </p:txBody>
      </p:sp>
    </p:spTree>
    <p:extLst>
      <p:ext uri="{BB962C8B-B14F-4D97-AF65-F5344CB8AC3E}">
        <p14:creationId xmlns:p14="http://schemas.microsoft.com/office/powerpoint/2010/main" val="394294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E5B08AD-7DBE-4472-A5A9-471725EAF658}" type="slidenum">
              <a:rPr kumimoji="0" lang="en-GB" sz="1200" b="0" i="0" u="none" strike="noStrike" kern="1200" cap="none" spc="0" normalizeH="0" baseline="0" noProof="0" smtClean="0">
                <a:ln>
                  <a:noFill/>
                </a:ln>
                <a:solidFill>
                  <a:srgbClr val="000000"/>
                </a:solidFill>
                <a:effectLst/>
                <a:uLnTx/>
                <a:uFillTx/>
                <a:latin typeface="Arial"/>
                <a:ea typeface=""/>
                <a:cs typeface=""/>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en-GB" sz="1200" b="0" i="0" u="none" strike="noStrike" kern="1200" cap="none" spc="0" normalizeH="0" baseline="0" noProof="0">
              <a:ln>
                <a:noFill/>
              </a:ln>
              <a:solidFill>
                <a:srgbClr val="000000"/>
              </a:solidFill>
              <a:effectLst/>
              <a:uLnTx/>
              <a:uFillTx/>
              <a:latin typeface="Arial"/>
              <a:ea typeface=""/>
              <a:cs typeface=""/>
            </a:endParaRPr>
          </a:p>
        </p:txBody>
      </p:sp>
    </p:spTree>
    <p:extLst>
      <p:ext uri="{BB962C8B-B14F-4D97-AF65-F5344CB8AC3E}">
        <p14:creationId xmlns:p14="http://schemas.microsoft.com/office/powerpoint/2010/main" val="239284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E5B08AD-7DBE-4472-A5A9-471725EAF658}" type="slidenum">
              <a:rPr kumimoji="0" lang="en-GB" sz="1200" b="0" i="0" u="none" strike="noStrike" kern="1200" cap="none" spc="0" normalizeH="0" baseline="0" noProof="0" smtClean="0">
                <a:ln>
                  <a:noFill/>
                </a:ln>
                <a:solidFill>
                  <a:srgbClr val="000000"/>
                </a:solidFill>
                <a:effectLst/>
                <a:uLnTx/>
                <a:uFillTx/>
                <a:latin typeface="Arial"/>
                <a:ea typeface=""/>
                <a:cs typeface=""/>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GB" sz="1200" b="0" i="0" u="none" strike="noStrike" kern="1200" cap="none" spc="0" normalizeH="0" baseline="0" noProof="0">
              <a:ln>
                <a:noFill/>
              </a:ln>
              <a:solidFill>
                <a:srgbClr val="000000"/>
              </a:solidFill>
              <a:effectLst/>
              <a:uLnTx/>
              <a:uFillTx/>
              <a:latin typeface="Arial"/>
              <a:ea typeface=""/>
              <a:cs typeface=""/>
            </a:endParaRPr>
          </a:p>
        </p:txBody>
      </p:sp>
    </p:spTree>
    <p:extLst>
      <p:ext uri="{BB962C8B-B14F-4D97-AF65-F5344CB8AC3E}">
        <p14:creationId xmlns:p14="http://schemas.microsoft.com/office/powerpoint/2010/main" val="129088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E5B08AD-7DBE-4472-A5A9-471725EAF658}" type="slidenum">
              <a:rPr kumimoji="0" lang="en-GB" sz="1200" b="0" i="0" u="none" strike="noStrike" kern="1200" cap="none" spc="0" normalizeH="0" baseline="0" noProof="0" smtClean="0">
                <a:ln>
                  <a:noFill/>
                </a:ln>
                <a:solidFill>
                  <a:srgbClr val="000000"/>
                </a:solidFill>
                <a:effectLst/>
                <a:uLnTx/>
                <a:uFillTx/>
                <a:latin typeface="Arial"/>
                <a:ea typeface=""/>
                <a:cs typeface=""/>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a:t>
            </a:fld>
            <a:endParaRPr kumimoji="0" lang="en-GB" sz="1200" b="0" i="0" u="none" strike="noStrike" kern="1200" cap="none" spc="0" normalizeH="0" baseline="0" noProof="0">
              <a:ln>
                <a:noFill/>
              </a:ln>
              <a:solidFill>
                <a:srgbClr val="000000"/>
              </a:solidFill>
              <a:effectLst/>
              <a:uLnTx/>
              <a:uFillTx/>
              <a:latin typeface="Arial"/>
              <a:ea typeface=""/>
              <a:cs typeface=""/>
            </a:endParaRPr>
          </a:p>
        </p:txBody>
      </p:sp>
    </p:spTree>
    <p:extLst>
      <p:ext uri="{BB962C8B-B14F-4D97-AF65-F5344CB8AC3E}">
        <p14:creationId xmlns:p14="http://schemas.microsoft.com/office/powerpoint/2010/main" val="284255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092B14-9790-4AFA-8C92-A24A7B4941D4}"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408722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092B14-9790-4AFA-8C92-A24A7B4941D4}"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239426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092B14-9790-4AFA-8C92-A24A7B4941D4}"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193372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6"/>
          <p:cNvSpPr/>
          <p:nvPr/>
        </p:nvSpPr>
        <p:spPr>
          <a:xfrm>
            <a:off x="0" y="4572000"/>
            <a:ext cx="12191996" cy="16002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a:ea typeface=""/>
              <a:cs typeface=""/>
            </a:endParaRPr>
          </a:p>
        </p:txBody>
      </p:sp>
      <p:sp>
        <p:nvSpPr>
          <p:cNvPr id="3" name="Title 1"/>
          <p:cNvSpPr txBox="1">
            <a:spLocks noGrp="1"/>
          </p:cNvSpPr>
          <p:nvPr>
            <p:ph type="ctrTitle"/>
          </p:nvPr>
        </p:nvSpPr>
        <p:spPr>
          <a:xfrm>
            <a:off x="609603" y="4740331"/>
            <a:ext cx="10972800" cy="1263536"/>
          </a:xfrm>
        </p:spPr>
        <p:txBody>
          <a:bodyPr/>
          <a:lstStyle>
            <a:lvl1pPr>
              <a:defRPr sz="5800"/>
            </a:lvl1pPr>
          </a:lstStyle>
          <a:p>
            <a:pPr lvl="0"/>
            <a:r>
              <a:rPr lang="en-GB"/>
              <a:t>Click to edit Master title style</a:t>
            </a:r>
          </a:p>
        </p:txBody>
      </p:sp>
      <p:cxnSp>
        <p:nvCxnSpPr>
          <p:cNvPr id="4" name="Straight Connector 7"/>
          <p:cNvCxnSpPr/>
          <p:nvPr/>
        </p:nvCxnSpPr>
        <p:spPr>
          <a:xfrm>
            <a:off x="0" y="6210303"/>
            <a:ext cx="12191996" cy="0"/>
          </a:xfrm>
          <a:prstGeom prst="straightConnector1">
            <a:avLst/>
          </a:prstGeom>
          <a:noFill/>
          <a:ln w="76196" cap="flat">
            <a:solidFill>
              <a:srgbClr val="00B0EA"/>
            </a:solidFill>
            <a:prstDash val="solid"/>
            <a:miter/>
          </a:ln>
        </p:spPr>
      </p:cxnSp>
      <p:sp>
        <p:nvSpPr>
          <p:cNvPr id="5" name="Subtitle 2"/>
          <p:cNvSpPr txBox="1">
            <a:spLocks noGrp="1"/>
          </p:cNvSpPr>
          <p:nvPr>
            <p:ph type="subTitle" idx="1"/>
          </p:nvPr>
        </p:nvSpPr>
        <p:spPr>
          <a:xfrm>
            <a:off x="609603" y="6286500"/>
            <a:ext cx="10972800" cy="457200"/>
          </a:xfrm>
        </p:spPr>
        <p:txBody>
          <a:bodyPr anchor="ctr"/>
          <a:lstStyle>
            <a:lvl1pPr marL="0" indent="0">
              <a:spcBef>
                <a:spcPts val="0"/>
              </a:spcBef>
              <a:buNone/>
              <a:defRPr sz="1800">
                <a:solidFill>
                  <a:srgbClr val="7F7F7F"/>
                </a:solidFill>
              </a:defRPr>
            </a:lvl1pPr>
          </a:lstStyle>
          <a:p>
            <a:pPr lvl="0"/>
            <a:r>
              <a:rPr lang="en-GB"/>
              <a:t>Click to edit Master subtitle style</a:t>
            </a:r>
          </a:p>
        </p:txBody>
      </p:sp>
      <p:pic>
        <p:nvPicPr>
          <p:cNvPr id="6" name="Picture 8" descr="Closeup of test tubes">
            <a:extLst/>
          </p:cNvPr>
          <p:cNvPicPr>
            <a:picLocks noChangeAspect="1"/>
          </p:cNvPicPr>
          <p:nvPr/>
        </p:nvPicPr>
        <p:blipFill>
          <a:blip r:embed="rId2"/>
          <a:srcRect/>
          <a:stretch>
            <a:fillRect/>
          </a:stretch>
        </p:blipFill>
        <p:spPr>
          <a:xfrm>
            <a:off x="1527" y="0"/>
            <a:ext cx="12188952" cy="4572000"/>
          </a:xfrm>
          <a:prstGeom prst="rect">
            <a:avLst/>
          </a:prstGeom>
          <a:noFill/>
          <a:ln cap="flat">
            <a:noFill/>
          </a:ln>
        </p:spPr>
      </p:pic>
    </p:spTree>
    <p:extLst>
      <p:ext uri="{BB962C8B-B14F-4D97-AF65-F5344CB8AC3E}">
        <p14:creationId xmlns:p14="http://schemas.microsoft.com/office/powerpoint/2010/main" val="3629645194"/>
      </p:ext>
    </p:extLst>
  </p:cSld>
  <p:clrMapOvr>
    <a:masterClrMapping/>
  </p:clrMapOvr>
  <p:transition spd="med">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Slide Number Placeholder 3"/>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80E7A7-5FCB-4D24-8E34-0CB796944F0C}"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5" name="Footer Placeholder 4"/>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6" name="Date Placeholder 5"/>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1CA42E-B6C1-4FE7-9F8D-4D23F2450846}"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3104174299"/>
      </p:ext>
    </p:extLst>
  </p:cSld>
  <p:clrMapOvr>
    <a:masterClrMapping/>
  </p:clrMapOvr>
  <p:transition spd="med">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6"/>
          <p:cNvSpPr/>
          <p:nvPr/>
        </p:nvSpPr>
        <p:spPr>
          <a:xfrm>
            <a:off x="0" y="0"/>
            <a:ext cx="12191996" cy="5715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a:ea typeface=""/>
              <a:cs typeface=""/>
            </a:endParaRPr>
          </a:p>
        </p:txBody>
      </p:sp>
      <p:sp>
        <p:nvSpPr>
          <p:cNvPr id="3" name="Title 1"/>
          <p:cNvSpPr txBox="1">
            <a:spLocks noGrp="1"/>
          </p:cNvSpPr>
          <p:nvPr>
            <p:ph type="title"/>
          </p:nvPr>
        </p:nvSpPr>
        <p:spPr>
          <a:xfrm>
            <a:off x="609603" y="3153098"/>
            <a:ext cx="10972800" cy="2286000"/>
          </a:xfrm>
        </p:spPr>
        <p:txBody>
          <a:bodyPr anchor="b"/>
          <a:lstStyle>
            <a:lvl1pPr>
              <a:defRPr sz="5800"/>
            </a:lvl1pPr>
          </a:lstStyle>
          <a:p>
            <a:pPr lvl="0"/>
            <a:r>
              <a:rPr lang="en-GB"/>
              <a:t>Click to edit Master title style</a:t>
            </a:r>
          </a:p>
        </p:txBody>
      </p:sp>
      <p:cxnSp>
        <p:nvCxnSpPr>
          <p:cNvPr id="4" name="Straight Connector 7"/>
          <p:cNvCxnSpPr/>
          <p:nvPr/>
        </p:nvCxnSpPr>
        <p:spPr>
          <a:xfrm>
            <a:off x="0" y="5753103"/>
            <a:ext cx="12191996" cy="0"/>
          </a:xfrm>
          <a:prstGeom prst="straightConnector1">
            <a:avLst/>
          </a:prstGeom>
          <a:noFill/>
          <a:ln w="76196" cap="flat">
            <a:solidFill>
              <a:srgbClr val="00B0EA"/>
            </a:solidFill>
            <a:prstDash val="solid"/>
            <a:miter/>
          </a:ln>
        </p:spPr>
      </p:cxnSp>
      <p:sp>
        <p:nvSpPr>
          <p:cNvPr id="5" name="Text Placeholder 2"/>
          <p:cNvSpPr txBox="1">
            <a:spLocks noGrp="1"/>
          </p:cNvSpPr>
          <p:nvPr>
            <p:ph type="body" idx="1"/>
          </p:nvPr>
        </p:nvSpPr>
        <p:spPr>
          <a:xfrm>
            <a:off x="603247" y="5864056"/>
            <a:ext cx="10972800" cy="450040"/>
          </a:xfrm>
        </p:spPr>
        <p:txBody>
          <a:bodyPr anchor="ctr"/>
          <a:lstStyle>
            <a:lvl1pPr marL="0" indent="0">
              <a:spcBef>
                <a:spcPts val="0"/>
              </a:spcBef>
              <a:buNone/>
              <a:defRPr lang="en-US" sz="2000">
                <a:solidFill>
                  <a:srgbClr val="7F7F7F"/>
                </a:solidFill>
              </a:defRPr>
            </a:lvl1pPr>
          </a:lstStyle>
          <a:p>
            <a:pPr lvl="0"/>
            <a:r>
              <a:rPr lang="en-US"/>
              <a:t>Click to edit Master text styles</a:t>
            </a:r>
          </a:p>
        </p:txBody>
      </p:sp>
    </p:spTree>
    <p:extLst>
      <p:ext uri="{BB962C8B-B14F-4D97-AF65-F5344CB8AC3E}">
        <p14:creationId xmlns:p14="http://schemas.microsoft.com/office/powerpoint/2010/main" val="260326257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Content Placeholder 2"/>
          <p:cNvSpPr txBox="1">
            <a:spLocks noGrp="1"/>
          </p:cNvSpPr>
          <p:nvPr>
            <p:ph idx="1"/>
          </p:nvPr>
        </p:nvSpPr>
        <p:spPr>
          <a:xfrm>
            <a:off x="1066803" y="1714500"/>
            <a:ext cx="4752109" cy="4457700"/>
          </a:xfrm>
        </p:spPr>
        <p:txBody>
          <a:bodyPr/>
          <a:lstStyle>
            <a:lvl1pPr>
              <a:spcBef>
                <a:spcPts val="2000"/>
              </a:spcBef>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txBox="1">
            <a:spLocks noGrp="1"/>
          </p:cNvSpPr>
          <p:nvPr>
            <p:ph idx="2"/>
          </p:nvPr>
        </p:nvSpPr>
        <p:spPr>
          <a:xfrm>
            <a:off x="6373093" y="1714500"/>
            <a:ext cx="4752109" cy="4457700"/>
          </a:xfrm>
        </p:spPr>
        <p:txBody>
          <a:bodyPr/>
          <a:lstStyle>
            <a:lvl1pPr>
              <a:spcBef>
                <a:spcPts val="2000"/>
              </a:spcBef>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4"/>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18B196-EEC6-4EFE-AFE7-6990936722AF}"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6" name="Footer Placeholder 5"/>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7" name="Date Placeholder 6"/>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F3CFCA-F739-412A-B688-283C5F18D584}"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251747922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Text Placeholder 2"/>
          <p:cNvSpPr txBox="1">
            <a:spLocks noGrp="1"/>
          </p:cNvSpPr>
          <p:nvPr>
            <p:ph type="body" idx="1"/>
          </p:nvPr>
        </p:nvSpPr>
        <p:spPr>
          <a:xfrm>
            <a:off x="1066803" y="1529544"/>
            <a:ext cx="4754880" cy="811584"/>
          </a:xfrm>
        </p:spPr>
        <p:txBody>
          <a:bodyPr anchor="b"/>
          <a:lstStyle>
            <a:lvl1pPr marL="0" indent="0">
              <a:lnSpc>
                <a:spcPct val="90000"/>
              </a:lnSpc>
              <a:spcBef>
                <a:spcPts val="0"/>
              </a:spcBef>
              <a:buNone/>
              <a:defRPr lang="en-US" sz="2400"/>
            </a:lvl1pPr>
          </a:lstStyle>
          <a:p>
            <a:pPr lvl="0"/>
            <a:r>
              <a:rPr lang="en-US"/>
              <a:t>Click to edit Master text styles</a:t>
            </a:r>
          </a:p>
        </p:txBody>
      </p:sp>
      <p:sp>
        <p:nvSpPr>
          <p:cNvPr id="4" name="Content Placeholder 3"/>
          <p:cNvSpPr txBox="1">
            <a:spLocks noGrp="1"/>
          </p:cNvSpPr>
          <p:nvPr>
            <p:ph idx="2"/>
          </p:nvPr>
        </p:nvSpPr>
        <p:spPr>
          <a:xfrm>
            <a:off x="1066803" y="2484689"/>
            <a:ext cx="4754880" cy="3687510"/>
          </a:xfrm>
        </p:spPr>
        <p:txBody>
          <a:bodyPr/>
          <a:lstStyle>
            <a:lvl1pPr>
              <a:spcBef>
                <a:spcPts val="2000"/>
              </a:spcBef>
              <a:defRPr sz="2000"/>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txBox="1">
            <a:spLocks noGrp="1"/>
          </p:cNvSpPr>
          <p:nvPr>
            <p:ph type="body" idx="3"/>
          </p:nvPr>
        </p:nvSpPr>
        <p:spPr>
          <a:xfrm>
            <a:off x="6370323" y="1529544"/>
            <a:ext cx="4754880" cy="811584"/>
          </a:xfrm>
        </p:spPr>
        <p:txBody>
          <a:bodyPr anchor="b"/>
          <a:lstStyle>
            <a:lvl1pPr marL="0" indent="0">
              <a:lnSpc>
                <a:spcPct val="90000"/>
              </a:lnSpc>
              <a:spcBef>
                <a:spcPts val="0"/>
              </a:spcBef>
              <a:buNone/>
              <a:defRPr lang="en-US" sz="2400"/>
            </a:lvl1pPr>
          </a:lstStyle>
          <a:p>
            <a:pPr lvl="0"/>
            <a:r>
              <a:rPr lang="en-US"/>
              <a:t>Click to edit Master text styles</a:t>
            </a:r>
          </a:p>
        </p:txBody>
      </p:sp>
      <p:sp>
        <p:nvSpPr>
          <p:cNvPr id="6" name="Content Placeholder 5"/>
          <p:cNvSpPr txBox="1">
            <a:spLocks noGrp="1"/>
          </p:cNvSpPr>
          <p:nvPr>
            <p:ph idx="4"/>
          </p:nvPr>
        </p:nvSpPr>
        <p:spPr>
          <a:xfrm>
            <a:off x="6370323" y="2484689"/>
            <a:ext cx="4754880" cy="3687510"/>
          </a:xfrm>
        </p:spPr>
        <p:txBody>
          <a:bodyPr/>
          <a:lstStyle>
            <a:lvl1pPr>
              <a:spcBef>
                <a:spcPts val="2000"/>
              </a:spcBef>
              <a:defRPr sz="2000"/>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D61680-8F4A-489F-A284-D8BBFE82C1EA}"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8" name="Footer Placeholder 7"/>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9" name="Date Placeholder 8"/>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9A5BE8-0027-4963-ADCD-A8DFD5B2C65D}"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3260903855"/>
      </p:ext>
    </p:extLst>
  </p:cSld>
  <p:clrMapOvr>
    <a:masterClrMapping/>
  </p:clrMapOvr>
  <p:transition spd="med">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Slide Number Placeholder 2"/>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769E27-B606-438D-B1C4-BDEF63095C7E}"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4" name="Footer Placeholder 3"/>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5" name="Date Placeholder 5"/>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1BAFB7-1017-4FA3-9693-9545E3A824D7}"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390807896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53DA10-01B7-4CB2-A0C4-F4B6712C49F9}"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3" name="Footer Placeholder 2"/>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4" name="Date Placeholder 3"/>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52EE01-5EBC-4AC4-B1A2-3A01D9CB5B63}"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350921607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2"/>
          <p:cNvSpPr/>
          <p:nvPr/>
        </p:nvSpPr>
        <p:spPr>
          <a:xfrm>
            <a:off x="0" y="0"/>
            <a:ext cx="4267203"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a:ea typeface=""/>
              <a:cs typeface=""/>
            </a:endParaRPr>
          </a:p>
        </p:txBody>
      </p:sp>
      <p:cxnSp>
        <p:nvCxnSpPr>
          <p:cNvPr id="3" name="Straight Connector 8"/>
          <p:cNvCxnSpPr/>
          <p:nvPr/>
        </p:nvCxnSpPr>
        <p:spPr>
          <a:xfrm>
            <a:off x="4267203" y="0"/>
            <a:ext cx="0" cy="6858000"/>
          </a:xfrm>
          <a:prstGeom prst="straightConnector1">
            <a:avLst/>
          </a:prstGeom>
          <a:noFill/>
          <a:ln w="76196" cap="flat">
            <a:solidFill>
              <a:srgbClr val="00B0EA"/>
            </a:solidFill>
            <a:prstDash val="solid"/>
            <a:miter/>
          </a:ln>
        </p:spPr>
      </p:cxnSp>
      <p:sp>
        <p:nvSpPr>
          <p:cNvPr id="4" name="Title 1"/>
          <p:cNvSpPr txBox="1">
            <a:spLocks noGrp="1"/>
          </p:cNvSpPr>
          <p:nvPr>
            <p:ph type="title"/>
          </p:nvPr>
        </p:nvSpPr>
        <p:spPr>
          <a:xfrm>
            <a:off x="380518" y="465511"/>
            <a:ext cx="3506166" cy="1600200"/>
          </a:xfrm>
        </p:spPr>
        <p:txBody>
          <a:bodyPr anchor="t"/>
          <a:lstStyle>
            <a:lvl1pPr>
              <a:defRPr sz="2800"/>
            </a:lvl1pPr>
          </a:lstStyle>
          <a:p>
            <a:pPr lvl="0"/>
            <a:r>
              <a:rPr lang="en-GB"/>
              <a:t>Click to edit Master title style</a:t>
            </a:r>
          </a:p>
        </p:txBody>
      </p:sp>
      <p:sp>
        <p:nvSpPr>
          <p:cNvPr id="5" name="Text Placeholder 3"/>
          <p:cNvSpPr txBox="1">
            <a:spLocks noGrp="1"/>
          </p:cNvSpPr>
          <p:nvPr>
            <p:ph type="body" idx="2"/>
          </p:nvPr>
        </p:nvSpPr>
        <p:spPr>
          <a:xfrm>
            <a:off x="380518" y="3746497"/>
            <a:ext cx="3506166" cy="2425702"/>
          </a:xfrm>
        </p:spPr>
        <p:txBody>
          <a:bodyPr anchor="b"/>
          <a:lstStyle>
            <a:lvl1pPr marL="0" indent="0">
              <a:spcBef>
                <a:spcPts val="1200"/>
              </a:spcBef>
              <a:buNone/>
              <a:defRPr lang="en-US" sz="1600"/>
            </a:lvl1pPr>
          </a:lstStyle>
          <a:p>
            <a:pPr lvl="0"/>
            <a:r>
              <a:rPr lang="en-US"/>
              <a:t>Click to edit Master text styles</a:t>
            </a:r>
          </a:p>
        </p:txBody>
      </p:sp>
      <p:sp>
        <p:nvSpPr>
          <p:cNvPr id="6" name="Content Placeholder 2"/>
          <p:cNvSpPr txBox="1">
            <a:spLocks noGrp="1"/>
          </p:cNvSpPr>
          <p:nvPr>
            <p:ph idx="1"/>
          </p:nvPr>
        </p:nvSpPr>
        <p:spPr>
          <a:xfrm>
            <a:off x="4699001" y="465511"/>
            <a:ext cx="7048496" cy="5935288"/>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31610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092B14-9790-4AFA-8C92-A24A7B4941D4}"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1396905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7"/>
          <p:cNvSpPr/>
          <p:nvPr/>
        </p:nvSpPr>
        <p:spPr>
          <a:xfrm>
            <a:off x="0" y="0"/>
            <a:ext cx="4267203"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a:ea typeface=""/>
              <a:cs typeface=""/>
            </a:endParaRPr>
          </a:p>
        </p:txBody>
      </p:sp>
      <p:cxnSp>
        <p:nvCxnSpPr>
          <p:cNvPr id="3" name="Straight Connector 8"/>
          <p:cNvCxnSpPr/>
          <p:nvPr/>
        </p:nvCxnSpPr>
        <p:spPr>
          <a:xfrm>
            <a:off x="4267203" y="0"/>
            <a:ext cx="0" cy="6858000"/>
          </a:xfrm>
          <a:prstGeom prst="straightConnector1">
            <a:avLst/>
          </a:prstGeom>
          <a:noFill/>
          <a:ln w="76196" cap="flat">
            <a:solidFill>
              <a:srgbClr val="00B0EA"/>
            </a:solidFill>
            <a:prstDash val="solid"/>
            <a:miter/>
          </a:ln>
        </p:spPr>
      </p:cxnSp>
      <p:sp>
        <p:nvSpPr>
          <p:cNvPr id="4" name="Title 1"/>
          <p:cNvSpPr txBox="1">
            <a:spLocks noGrp="1"/>
          </p:cNvSpPr>
          <p:nvPr>
            <p:ph type="title"/>
          </p:nvPr>
        </p:nvSpPr>
        <p:spPr>
          <a:xfrm>
            <a:off x="384048" y="466344"/>
            <a:ext cx="3502151" cy="1600200"/>
          </a:xfrm>
        </p:spPr>
        <p:txBody>
          <a:bodyPr anchor="t"/>
          <a:lstStyle>
            <a:lvl1pPr>
              <a:defRPr sz="2800"/>
            </a:lvl1pPr>
          </a:lstStyle>
          <a:p>
            <a:pPr lvl="0"/>
            <a:r>
              <a:rPr lang="en-GB"/>
              <a:t>Click to edit Master title style</a:t>
            </a:r>
          </a:p>
        </p:txBody>
      </p:sp>
      <p:sp>
        <p:nvSpPr>
          <p:cNvPr id="5" name="Text Placeholder 3"/>
          <p:cNvSpPr txBox="1">
            <a:spLocks noGrp="1"/>
          </p:cNvSpPr>
          <p:nvPr>
            <p:ph type="body" idx="2"/>
          </p:nvPr>
        </p:nvSpPr>
        <p:spPr>
          <a:xfrm>
            <a:off x="384048" y="3749039"/>
            <a:ext cx="3502151" cy="2423160"/>
          </a:xfrm>
        </p:spPr>
        <p:txBody>
          <a:bodyPr anchor="b"/>
          <a:lstStyle>
            <a:lvl1pPr marL="0" indent="0">
              <a:spcBef>
                <a:spcPts val="1200"/>
              </a:spcBef>
              <a:buNone/>
              <a:defRPr lang="en-US" sz="1600"/>
            </a:lvl1pPr>
          </a:lstStyle>
          <a:p>
            <a:pPr lvl="0"/>
            <a:r>
              <a:rPr lang="en-US"/>
              <a:t>Click to edit Master text styles</a:t>
            </a:r>
          </a:p>
        </p:txBody>
      </p:sp>
      <p:sp>
        <p:nvSpPr>
          <p:cNvPr id="6" name="Picture Placeholder 2" descr="An empty placeholder to add an image. Click on the placeholder and select the image that you wish to add"/>
          <p:cNvSpPr txBox="1">
            <a:spLocks noGrp="1"/>
          </p:cNvSpPr>
          <p:nvPr>
            <p:ph type="pic" idx="1"/>
          </p:nvPr>
        </p:nvSpPr>
        <p:spPr>
          <a:xfrm>
            <a:off x="4309868" y="0"/>
            <a:ext cx="7882127" cy="6858000"/>
          </a:xfrm>
        </p:spPr>
        <p:txBody>
          <a:bodyPr tIns="731520" anchorCtr="1"/>
          <a:lstStyle>
            <a:lvl1pPr marL="0" indent="0" algn="ctr">
              <a:buNone/>
              <a:defRPr sz="2400"/>
            </a:lvl1pPr>
          </a:lstStyle>
          <a:p>
            <a:pPr lvl="0"/>
            <a:r>
              <a:rPr lang="en-GB"/>
              <a:t>Click icon to add picture</a:t>
            </a:r>
          </a:p>
        </p:txBody>
      </p:sp>
    </p:spTree>
    <p:extLst>
      <p:ext uri="{BB962C8B-B14F-4D97-AF65-F5344CB8AC3E}">
        <p14:creationId xmlns:p14="http://schemas.microsoft.com/office/powerpoint/2010/main" val="331837812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Slide Number Placeholder 3"/>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C51C4F-8D16-417E-A20E-025115C42844}"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5" name="Footer Placeholder 4"/>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6" name="Date Placeholder 5"/>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C416CF-79FF-4BCE-941B-FCA5E34685C7}"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168306443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Rectangle 6"/>
          <p:cNvSpPr/>
          <p:nvPr/>
        </p:nvSpPr>
        <p:spPr>
          <a:xfrm>
            <a:off x="9310256" y="0"/>
            <a:ext cx="2881740"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a:ea typeface=""/>
              <a:cs typeface=""/>
            </a:endParaRPr>
          </a:p>
        </p:txBody>
      </p:sp>
      <p:cxnSp>
        <p:nvCxnSpPr>
          <p:cNvPr id="3" name="Straight Connector 7"/>
          <p:cNvCxnSpPr/>
          <p:nvPr/>
        </p:nvCxnSpPr>
        <p:spPr>
          <a:xfrm>
            <a:off x="9310256" y="0"/>
            <a:ext cx="0" cy="6858000"/>
          </a:xfrm>
          <a:prstGeom prst="straightConnector1">
            <a:avLst/>
          </a:prstGeom>
          <a:noFill/>
          <a:ln w="76196" cap="flat">
            <a:solidFill>
              <a:srgbClr val="00B0EA"/>
            </a:solidFill>
            <a:prstDash val="solid"/>
            <a:miter/>
          </a:ln>
        </p:spPr>
      </p:cxnSp>
      <p:sp>
        <p:nvSpPr>
          <p:cNvPr id="4" name="Vertical Title 1"/>
          <p:cNvSpPr txBox="1">
            <a:spLocks noGrp="1"/>
          </p:cNvSpPr>
          <p:nvPr>
            <p:ph type="title" orient="vert"/>
          </p:nvPr>
        </p:nvSpPr>
        <p:spPr>
          <a:xfrm>
            <a:off x="9486900" y="685800"/>
            <a:ext cx="2324103" cy="5486400"/>
          </a:xfrm>
        </p:spPr>
        <p:txBody>
          <a:bodyPr vert="eaVert"/>
          <a:lstStyle>
            <a:lvl1pPr>
              <a:defRPr/>
            </a:lvl1pPr>
          </a:lstStyle>
          <a:p>
            <a:pPr lvl="0"/>
            <a:r>
              <a:rPr lang="en-GB"/>
              <a:t>Click to edit Master title style</a:t>
            </a:r>
          </a:p>
        </p:txBody>
      </p:sp>
      <p:sp>
        <p:nvSpPr>
          <p:cNvPr id="5" name="Vertical Text Placeholder 2"/>
          <p:cNvSpPr txBox="1">
            <a:spLocks noGrp="1"/>
          </p:cNvSpPr>
          <p:nvPr>
            <p:ph type="body" orient="vert" idx="1"/>
          </p:nvPr>
        </p:nvSpPr>
        <p:spPr>
          <a:xfrm>
            <a:off x="838203" y="685800"/>
            <a:ext cx="8105771" cy="5486400"/>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3"/>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295532-8FFF-41CD-BA1E-0B28769C8C2E}"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7" name="Footer Placeholder 4"/>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8" name="Date Placeholder 5"/>
          <p:cNvSpPr txBox="1">
            <a:spLocks noGrp="1"/>
          </p:cNvSpPr>
          <p:nvPr>
            <p:ph type="dt" sz="half" idx="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7B62B9-E73B-4E36-A6F7-1B0AFFB80DB5}"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22554338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092B14-9790-4AFA-8C92-A24A7B4941D4}"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233572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092B14-9790-4AFA-8C92-A24A7B4941D4}"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232704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092B14-9790-4AFA-8C92-A24A7B4941D4}" type="datetimeFigureOut">
              <a:rPr lang="en-GB" smtClean="0"/>
              <a:t>10/11/2022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94028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092B14-9790-4AFA-8C92-A24A7B4941D4}" type="datetimeFigureOut">
              <a:rPr lang="en-GB" smtClean="0"/>
              <a:t>10/11/2022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151839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92B14-9790-4AFA-8C92-A24A7B4941D4}" type="datetimeFigureOut">
              <a:rPr lang="en-GB" smtClean="0"/>
              <a:t>10/11/2022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316698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092B14-9790-4AFA-8C92-A24A7B4941D4}"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31575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092B14-9790-4AFA-8C92-A24A7B4941D4}"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BA6B3-64FA-4C26-988D-2781C2CAE346}" type="slidenum">
              <a:rPr lang="en-GB" smtClean="0"/>
              <a:t>‹#›</a:t>
            </a:fld>
            <a:endParaRPr lang="en-GB"/>
          </a:p>
        </p:txBody>
      </p:sp>
    </p:spTree>
    <p:extLst>
      <p:ext uri="{BB962C8B-B14F-4D97-AF65-F5344CB8AC3E}">
        <p14:creationId xmlns:p14="http://schemas.microsoft.com/office/powerpoint/2010/main" val="285980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92B14-9790-4AFA-8C92-A24A7B4941D4}" type="datetimeFigureOut">
              <a:rPr lang="en-GB" smtClean="0"/>
              <a:t>10/11/2022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BA6B3-64FA-4C26-988D-2781C2CAE346}" type="slidenum">
              <a:rPr lang="en-GB" smtClean="0"/>
              <a:t>‹#›</a:t>
            </a:fld>
            <a:endParaRPr lang="en-GB"/>
          </a:p>
        </p:txBody>
      </p:sp>
    </p:spTree>
    <p:extLst>
      <p:ext uri="{BB962C8B-B14F-4D97-AF65-F5344CB8AC3E}">
        <p14:creationId xmlns:p14="http://schemas.microsoft.com/office/powerpoint/2010/main" val="189182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Rectangle 6"/>
          <p:cNvSpPr/>
          <p:nvPr/>
        </p:nvSpPr>
        <p:spPr>
          <a:xfrm>
            <a:off x="0" y="0"/>
            <a:ext cx="12191996" cy="13716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a:ea typeface=""/>
              <a:cs typeface=""/>
            </a:endParaRPr>
          </a:p>
        </p:txBody>
      </p:sp>
      <p:sp>
        <p:nvSpPr>
          <p:cNvPr id="3" name="Title Placeholder 1"/>
          <p:cNvSpPr txBox="1">
            <a:spLocks noGrp="1"/>
          </p:cNvSpPr>
          <p:nvPr>
            <p:ph type="title"/>
          </p:nvPr>
        </p:nvSpPr>
        <p:spPr>
          <a:xfrm>
            <a:off x="1066803" y="127001"/>
            <a:ext cx="10058400" cy="1097280"/>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p>
        </p:txBody>
      </p:sp>
      <p:cxnSp>
        <p:nvCxnSpPr>
          <p:cNvPr id="4" name="Straight Connector 8"/>
          <p:cNvCxnSpPr/>
          <p:nvPr/>
        </p:nvCxnSpPr>
        <p:spPr>
          <a:xfrm>
            <a:off x="0" y="1371600"/>
            <a:ext cx="12191996" cy="0"/>
          </a:xfrm>
          <a:prstGeom prst="straightConnector1">
            <a:avLst/>
          </a:prstGeom>
          <a:noFill/>
          <a:ln w="76196" cap="flat">
            <a:solidFill>
              <a:srgbClr val="00B0EA"/>
            </a:solidFill>
            <a:prstDash val="solid"/>
            <a:miter/>
          </a:ln>
        </p:spPr>
      </p:cxnSp>
      <p:sp>
        <p:nvSpPr>
          <p:cNvPr id="5" name="Text Placeholder 2"/>
          <p:cNvSpPr txBox="1">
            <a:spLocks noGrp="1"/>
          </p:cNvSpPr>
          <p:nvPr>
            <p:ph type="body" idx="1"/>
          </p:nvPr>
        </p:nvSpPr>
        <p:spPr>
          <a:xfrm>
            <a:off x="1066803" y="1714500"/>
            <a:ext cx="10058400" cy="4457700"/>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txBox="1">
            <a:spLocks noGrp="1"/>
          </p:cNvSpPr>
          <p:nvPr>
            <p:ph type="sldNum" sz="quarter" idx="4"/>
          </p:nvPr>
        </p:nvSpPr>
        <p:spPr>
          <a:xfrm>
            <a:off x="85725" y="6394454"/>
            <a:ext cx="523878" cy="27432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7F7F7F"/>
                </a:solidFill>
                <a:uFillTx/>
                <a:latin typeface="Arial"/>
                <a:ea typeface=""/>
                <a:cs typeface=""/>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DBD1-4B4C-4459-B51C-66270B7F3AD5}" type="slidenum">
              <a:rPr kumimoji="0" lang="en-GB"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7F7F7F"/>
              </a:solidFill>
              <a:effectLst/>
              <a:uLnTx/>
              <a:uFillTx/>
              <a:latin typeface="Arial"/>
            </a:endParaRPr>
          </a:p>
        </p:txBody>
      </p:sp>
      <p:sp>
        <p:nvSpPr>
          <p:cNvPr id="7" name="Footer Placeholder 4"/>
          <p:cNvSpPr txBox="1">
            <a:spLocks noGrp="1"/>
          </p:cNvSpPr>
          <p:nvPr>
            <p:ph type="ftr" sz="quarter" idx="3"/>
          </p:nvPr>
        </p:nvSpPr>
        <p:spPr>
          <a:xfrm>
            <a:off x="809628" y="6394454"/>
            <a:ext cx="8134346" cy="27432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7F7F7F"/>
                </a:solidFill>
                <a:uFillTx/>
                <a:latin typeface="Arial"/>
                <a:ea typeface=""/>
                <a:cs typefac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F7F7F"/>
              </a:solidFill>
              <a:effectLst/>
              <a:uLnTx/>
              <a:uFillTx/>
              <a:latin typeface="Arial"/>
            </a:endParaRPr>
          </a:p>
        </p:txBody>
      </p:sp>
      <p:sp>
        <p:nvSpPr>
          <p:cNvPr id="8" name="Date Placeholder 3"/>
          <p:cNvSpPr txBox="1">
            <a:spLocks noGrp="1"/>
          </p:cNvSpPr>
          <p:nvPr>
            <p:ph type="dt" sz="half" idx="2"/>
          </p:nvPr>
        </p:nvSpPr>
        <p:spPr>
          <a:xfrm>
            <a:off x="9486900" y="6394454"/>
            <a:ext cx="2324103" cy="27432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7F7F7F"/>
                </a:solidFill>
                <a:uFillTx/>
                <a:latin typeface="Arial"/>
                <a:ea typeface=""/>
                <a:cs typeface=""/>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B375F1-C95A-4FF8-8DBF-CA39288B2D98}" type="datetime1">
              <a:rPr kumimoji="0" lang="en-US" sz="1200" b="0" i="0" u="none" strike="noStrike" kern="1200" cap="none" spc="0" normalizeH="0" baseline="0" noProof="0" smtClean="0">
                <a:ln>
                  <a:noFill/>
                </a:ln>
                <a:solidFill>
                  <a:srgbClr val="7F7F7F"/>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11/10/2022</a:t>
            </a:fld>
            <a:endParaRPr kumimoji="0" lang="en-US" sz="1200" b="0" i="0" u="none" strike="noStrike" kern="1200" cap="none" spc="0" normalizeH="0" baseline="0" noProof="0">
              <a:ln>
                <a:noFill/>
              </a:ln>
              <a:solidFill>
                <a:srgbClr val="7F7F7F"/>
              </a:solidFill>
              <a:effectLst/>
              <a:uLnTx/>
              <a:uFillTx/>
              <a:latin typeface="Arial"/>
            </a:endParaRPr>
          </a:p>
        </p:txBody>
      </p:sp>
    </p:spTree>
    <p:extLst>
      <p:ext uri="{BB962C8B-B14F-4D97-AF65-F5344CB8AC3E}">
        <p14:creationId xmlns:p14="http://schemas.microsoft.com/office/powerpoint/2010/main" val="3681867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GB" sz="3400" b="0" i="0" u="none" strike="noStrike" kern="1200" cap="none" spc="0" baseline="0">
          <a:solidFill>
            <a:srgbClr val="FFFFFF"/>
          </a:solidFill>
          <a:uFillTx/>
          <a:latin typeface="Arial"/>
        </a:defRPr>
      </a:lvl1pPr>
    </p:titleStyle>
    <p:bodyStyle>
      <a:lvl1pPr marL="274320" marR="0" lvl="0" indent="-274320" algn="l" defTabSz="914400" rtl="0" fontAlgn="auto" hangingPunct="1">
        <a:lnSpc>
          <a:spcPct val="100000"/>
        </a:lnSpc>
        <a:spcBef>
          <a:spcPts val="2200"/>
        </a:spcBef>
        <a:spcAft>
          <a:spcPts val="0"/>
        </a:spcAft>
        <a:buClr>
          <a:srgbClr val="A6A6A6"/>
        </a:buClr>
        <a:buSzPct val="100000"/>
        <a:buFont typeface="Arial" pitchFamily="34"/>
        <a:buChar char="•"/>
        <a:tabLst/>
        <a:defRPr lang="en-GB" sz="2200" b="0" i="0" u="none" strike="noStrike" kern="1200" cap="none" spc="0" baseline="0">
          <a:solidFill>
            <a:srgbClr val="FFFFFF"/>
          </a:solidFill>
          <a:uFillTx/>
          <a:latin typeface="Arial"/>
        </a:defRPr>
      </a:lvl1pPr>
      <a:lvl2pPr marL="594360" marR="0" lvl="1" indent="-274320" algn="l" defTabSz="914400" rtl="0" fontAlgn="auto" hangingPunct="1">
        <a:lnSpc>
          <a:spcPct val="100000"/>
        </a:lnSpc>
        <a:spcBef>
          <a:spcPts val="1600"/>
        </a:spcBef>
        <a:spcAft>
          <a:spcPts val="0"/>
        </a:spcAft>
        <a:buClr>
          <a:srgbClr val="A6A6A6"/>
        </a:buClr>
        <a:buSzPct val="100000"/>
        <a:buFont typeface="Arial" pitchFamily="34"/>
        <a:buChar char="•"/>
        <a:tabLst/>
        <a:defRPr lang="en-GB" sz="2000" b="0" i="0" u="none" strike="noStrike" kern="1200" cap="none" spc="0" baseline="0">
          <a:solidFill>
            <a:srgbClr val="FFFFFF"/>
          </a:solidFill>
          <a:uFillTx/>
          <a:latin typeface="Arial"/>
        </a:defRPr>
      </a:lvl2pPr>
      <a:lvl3pPr marL="868680" marR="0" lvl="2" indent="-228600" algn="l" defTabSz="914400" rtl="0" fontAlgn="auto" hangingPunct="1">
        <a:lnSpc>
          <a:spcPct val="100000"/>
        </a:lnSpc>
        <a:spcBef>
          <a:spcPts val="1200"/>
        </a:spcBef>
        <a:spcAft>
          <a:spcPts val="0"/>
        </a:spcAft>
        <a:buClr>
          <a:srgbClr val="A6A6A6"/>
        </a:buClr>
        <a:buSzPct val="100000"/>
        <a:buFont typeface="Arial" pitchFamily="34"/>
        <a:buChar char="•"/>
        <a:tabLst/>
        <a:defRPr lang="en-GB" sz="1800" b="0" i="0" u="none" strike="noStrike" kern="1200" cap="none" spc="0" baseline="0">
          <a:solidFill>
            <a:srgbClr val="FFFFFF"/>
          </a:solidFill>
          <a:uFillTx/>
          <a:latin typeface="Arial"/>
        </a:defRPr>
      </a:lvl3pPr>
      <a:lvl4pPr marL="1188720" marR="0" lvl="3" indent="-228600" algn="l" defTabSz="914400" rtl="0" fontAlgn="auto" hangingPunct="1">
        <a:lnSpc>
          <a:spcPct val="100000"/>
        </a:lnSpc>
        <a:spcBef>
          <a:spcPts val="1000"/>
        </a:spcBef>
        <a:spcAft>
          <a:spcPts val="0"/>
        </a:spcAft>
        <a:buClr>
          <a:srgbClr val="A6A6A6"/>
        </a:buClr>
        <a:buSzPct val="100000"/>
        <a:buFont typeface="Arial" pitchFamily="34"/>
        <a:buChar char="•"/>
        <a:tabLst/>
        <a:defRPr lang="en-GB" sz="1600" b="0" i="0" u="none" strike="noStrike" kern="1200" cap="none" spc="0" baseline="0">
          <a:solidFill>
            <a:srgbClr val="FFFFFF"/>
          </a:solidFill>
          <a:uFillTx/>
          <a:latin typeface="Arial"/>
        </a:defRPr>
      </a:lvl4pPr>
      <a:lvl5pPr marL="1417320" marR="0" lvl="4" indent="-228600" algn="l" defTabSz="914400" rtl="0" fontAlgn="auto" hangingPunct="1">
        <a:lnSpc>
          <a:spcPct val="100000"/>
        </a:lnSpc>
        <a:spcBef>
          <a:spcPts val="800"/>
        </a:spcBef>
        <a:spcAft>
          <a:spcPts val="0"/>
        </a:spcAft>
        <a:buClr>
          <a:srgbClr val="A6A6A6"/>
        </a:buClr>
        <a:buSzPct val="100000"/>
        <a:buFont typeface="Arial" pitchFamily="34"/>
        <a:buChar char="•"/>
        <a:tabLst/>
        <a:defRPr lang="en-GB" sz="1600" b="0" i="0" u="none" strike="noStrike" kern="1200" cap="none" spc="0" baseline="0">
          <a:solidFill>
            <a:srgbClr val="FFFFFF"/>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039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268" y="461982"/>
            <a:ext cx="1749188" cy="1561103"/>
          </a:xfrm>
          <a:prstGeom prst="rect">
            <a:avLst/>
          </a:prstGeom>
        </p:spPr>
      </p:pic>
      <p:pic>
        <p:nvPicPr>
          <p:cNvPr id="6" name="Picture 5"/>
          <p:cNvPicPr>
            <a:picLocks noChangeAspect="1"/>
          </p:cNvPicPr>
          <p:nvPr/>
        </p:nvPicPr>
        <p:blipFill>
          <a:blip r:embed="rId3"/>
          <a:stretch>
            <a:fillRect/>
          </a:stretch>
        </p:blipFill>
        <p:spPr>
          <a:xfrm flipH="1">
            <a:off x="432493" y="4565192"/>
            <a:ext cx="2153441" cy="1925322"/>
          </a:xfrm>
          <a:prstGeom prst="rect">
            <a:avLst/>
          </a:prstGeom>
        </p:spPr>
      </p:pic>
      <p:sp>
        <p:nvSpPr>
          <p:cNvPr id="2" name="Title 1"/>
          <p:cNvSpPr>
            <a:spLocks noGrp="1"/>
          </p:cNvSpPr>
          <p:nvPr>
            <p:ph type="ctrTitle"/>
          </p:nvPr>
        </p:nvSpPr>
        <p:spPr>
          <a:xfrm>
            <a:off x="1329207" y="1894709"/>
            <a:ext cx="9144000" cy="2488812"/>
          </a:xfrm>
        </p:spPr>
        <p:txBody>
          <a:bodyPr>
            <a:normAutofit fontScale="90000"/>
          </a:bodyPr>
          <a:lstStyle/>
          <a:p>
            <a:br>
              <a:rPr lang="en-GB" dirty="0"/>
            </a:br>
            <a:br>
              <a:rPr lang="en-GB" dirty="0"/>
            </a:br>
            <a:br>
              <a:rPr lang="en-GB" dirty="0"/>
            </a:br>
            <a:br>
              <a:rPr lang="en-GB" dirty="0"/>
            </a:br>
            <a:br>
              <a:rPr lang="en-GB" dirty="0"/>
            </a:br>
            <a:r>
              <a:rPr lang="en-GB" sz="8000" dirty="0">
                <a:solidFill>
                  <a:schemeClr val="bg1"/>
                </a:solidFill>
                <a:latin typeface="Tahoma" panose="020B0604030504040204" pitchFamily="34" charset="0"/>
                <a:ea typeface="Tahoma" panose="020B0604030504040204" pitchFamily="34" charset="0"/>
                <a:cs typeface="Tahoma" panose="020B0604030504040204" pitchFamily="34" charset="0"/>
              </a:rPr>
              <a:t>Focus on PSHE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368" y="590357"/>
            <a:ext cx="2613386" cy="2613386"/>
          </a:xfrm>
          <a:prstGeom prst="ellipse">
            <a:avLst/>
          </a:prstGeom>
          <a:solidFill>
            <a:srgbClr val="FFFF00"/>
          </a:solidFill>
        </p:spPr>
      </p:pic>
      <p:sp>
        <p:nvSpPr>
          <p:cNvPr id="8" name="AutoShape 2" descr="https://ukc-powerpoint.officeapps.live.com/pods/GetClipboardImage.ashx?Id=255ed3bb-c598-4ae4-9842-f11e813845c6&amp;DC=GUK2&amp;pkey=a12cade6-4042-4ba7-beeb-a0234ea0e1c0&amp;wdwaccluster=GUK2"/>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https://ukc-powerpoint.officeapps.live.com/pods/GetClipboardImage.ashx?Id=0068115d-239c-4b59-9033-3fe1e5761544&amp;DC=GUK2&amp;pkey=ec5e2ad4-536a-449a-846e-611174c7de9d&amp;wdwaccluster=GUK2"/>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https://ukc-powerpoint.officeapps.live.com/pods/GetClipboardImage.ashx?Id=e9693d8e-abe9-4884-80e9-1a65fb674ec4&amp;DC=GUK2&amp;pkey=d434ffa8-b465-41ad-bf0a-0e124df5bd9c&amp;wdwaccluster=GUK2"/>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6234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411357" y="164290"/>
            <a:ext cx="10058400" cy="1097280"/>
          </a:xfrm>
        </p:spPr>
        <p:txBody>
          <a:bodyPr/>
          <a:lstStyle/>
          <a:p>
            <a:pPr lvl="0"/>
            <a:r>
              <a:rPr lang="en-US" dirty="0"/>
              <a:t>Assemblies and special theme days/weeks</a:t>
            </a:r>
          </a:p>
        </p:txBody>
      </p:sp>
      <p:pic>
        <p:nvPicPr>
          <p:cNvPr id="1026" name="Picture 2" descr="https://attachments.office.net/owa/anewdeck%40glenfall.gloucs.sch.uk/service.svc/s/GetAttachmentThumbnail?id=AAMkADcxMTdhNjcwLTcxYjgtNDhiZC1iOGY1LTFiYjRjYTZlNGVjMgBGAAAAAAArFIG3kGSwTJcsr0mzCHYlBwDMrOKLQQqJRLNr8Fp2dNASAAAAAAEMAADMrOKLQQqJRLNr8Fp2dNASAAKHa8RvAAABEgAQAMumXelAMeJLsCxn8sZRJRw%3D&amp;thumbnailType=2&amp;token=eyJhbGciOiJSUzI1NiIsImtpZCI6IkQ4OThGN0RDMjk2ODQ1MDk1RUUwREZGQ0MzODBBOTM5NjUwNDNFNjQiLCJ0eXAiOiJKV1QiLCJ4NXQiOiIySmozM0Nsb1JRbGU0Tl84dzRDcE9XVUVQbVEifQ.eyJvcmlnaW4iOiJodHRwczovL291dGxvb2sub2ZmaWNlLmNvbSIsInVjIjoiZGNkMGE0ZWJkN2QyNGRmOTg0YzM3NjIzMjNiZjY0YWUiLCJzaWduaW5fc3RhdGUiOiJbXCJrbXNpXCJdIiwidmVyIjoiRXhjaGFuZ2UuQ2FsbGJhY2suVjEiLCJhcHBjdHhzZW5kZXIiOiJPd2FEb3dubG9hZEA0NTBmYTI1Yi0yYTY3LTQ0MGEtYTVjYi0yMDMwNTU3MWZjY2MiLCJpc3NyaW5nIjoiV1ciLCJhcHBjdHgiOiJ7XCJtc2V4Y2hwcm90XCI6XCJvd2FcIixcInB1aWRcIjpcIjExNTM4MDExMTY0NTQxODEwODNcIixcInNjb3BlXCI6XCJPd2FEb3dubG9hZFwiLFwib2lkXCI6XCI5N2M5ZjhiMS1hZjRlLTRiZmItOWVlYi0xZjI4N2Y0ODRjODJcIixcInByaW1hcnlzaWRcIjpcIlMtMS01LTIxLTEyNDgyMjkzODMtMjU2OTE1MTA1NC0yMjA5NTE2Mzc2LTI2MTI2MTE2XCJ9IiwibmJmIjoxNjY1NTg1NTQ2LCJleHAiOjE2NjU1ODYxNDYsImlzcyI6IjAwMDAwMDAyLTAwMDAtMGZmMS1jZTAwLTAwMDAwMDAwMDAwMEA0NTBmYTI1Yi0yYTY3LTQ0MGEtYTVjYi0yMDMwNTU3MWZjY2MiLCJhdWQiOiIwMDAwMDAwMi0wMDAwLTBmZjEtY2UwMC0wMDAwMDAwMDAwMDAvYXR0YWNobWVudHMub2ZmaWNlLm5ldEA0NTBmYTI1Yi0yYTY3LTQ0MGEtYTVjYi0yMDMwNTU3MWZjY2MiLCJoYXBwIjoib3dhIn0.kjvN_69-WO_iNqFBJREUY7koddS7YN8zJEIhKe7EES2xstXpUwP9s1BsrNMwZgDUhZWDu3JtMjlavp3GDCRiYH4TXu3QVz05nGcxhn3HYro4ABxhn_0iIysBWYtR_YU9ClaYuDvdeYBFC1KTDBflsgcl-3xBLICUoalJmICmbdjAa15ErLV2Gr8bVYHB1-olWhIVWYBENipacuDyMqGg-tFh2HvXAT4QzWP404DR9B9yHsqFy2Q50-K_MZlCqBIICuGwjDw3FClZ6Z6hoWMzbAcLall90zS0-Gd-xnw6kvjUO7tIXsmfcsfr4F4DUFJEvOzUHc3c2D00qL0QHcNCEQ&amp;X-OWA-CANARY=OcevAZ5qFEakdZbUz1-BmfAPEOJfrNoYo0ZfSwpI_UKuX7juRP9iyz4tS0AtkqZZYutURr_XA-4.&amp;owa=outlook.office.com&amp;scriptVer=20220930003.12&amp;animation=true">
            <a:extLst>
              <a:ext uri="{FF2B5EF4-FFF2-40B4-BE49-F238E27FC236}">
                <a16:creationId xmlns:a16="http://schemas.microsoft.com/office/drawing/2014/main" id="{5D2F4C27-D1D4-4377-B39B-7E69498CF48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38" t="-997" r="12967" b="2173"/>
          <a:stretch/>
        </p:blipFill>
        <p:spPr bwMode="auto">
          <a:xfrm rot="4316401">
            <a:off x="480257" y="2116670"/>
            <a:ext cx="3648214" cy="33302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ilience - Make Me a Superhero : Gloucestershire Healthy ...">
            <a:extLst>
              <a:ext uri="{FF2B5EF4-FFF2-40B4-BE49-F238E27FC236}">
                <a16:creationId xmlns:a16="http://schemas.microsoft.com/office/drawing/2014/main" id="{66590C93-1A22-4E39-B735-82477377A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786" y="1306642"/>
            <a:ext cx="5872214" cy="1444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iendship Friday &amp; Anti-Bullying Week 2022">
            <a:extLst>
              <a:ext uri="{FF2B5EF4-FFF2-40B4-BE49-F238E27FC236}">
                <a16:creationId xmlns:a16="http://schemas.microsoft.com/office/drawing/2014/main" id="{DF26F0FF-9347-4FFC-9407-4A60877EA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2017">
            <a:off x="8142336" y="3958600"/>
            <a:ext cx="3880403" cy="21730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E539760-9EAB-4FCC-A51A-4C37D780C635}"/>
              </a:ext>
            </a:extLst>
          </p:cNvPr>
          <p:cNvSpPr/>
          <p:nvPr/>
        </p:nvSpPr>
        <p:spPr>
          <a:xfrm rot="20501428">
            <a:off x="695177" y="5528150"/>
            <a:ext cx="4059766" cy="1200329"/>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5 ways to well being </a:t>
            </a:r>
          </a:p>
          <a:p>
            <a:pPr algn="ctr"/>
            <a:r>
              <a:rPr lang="en-US" sz="3600" b="0" cap="none" spc="0" dirty="0">
                <a:ln w="0"/>
                <a:solidFill>
                  <a:schemeClr val="tx1"/>
                </a:solidFill>
                <a:effectLst>
                  <a:outerShdw blurRad="38100" dist="19050" dir="2700000" algn="tl" rotWithShape="0">
                    <a:schemeClr val="dk1">
                      <a:alpha val="40000"/>
                    </a:schemeClr>
                  </a:outerShdw>
                </a:effectLst>
              </a:rPr>
              <a:t>board</a:t>
            </a:r>
          </a:p>
        </p:txBody>
      </p:sp>
      <p:sp>
        <p:nvSpPr>
          <p:cNvPr id="5" name="Rectangle 4">
            <a:extLst>
              <a:ext uri="{FF2B5EF4-FFF2-40B4-BE49-F238E27FC236}">
                <a16:creationId xmlns:a16="http://schemas.microsoft.com/office/drawing/2014/main" id="{E697589E-068E-45AF-AC20-136A2191CD63}"/>
              </a:ext>
            </a:extLst>
          </p:cNvPr>
          <p:cNvSpPr/>
          <p:nvPr/>
        </p:nvSpPr>
        <p:spPr>
          <a:xfrm rot="965616">
            <a:off x="8681162" y="3594760"/>
            <a:ext cx="3622787"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Anti bullying week</a:t>
            </a:r>
          </a:p>
        </p:txBody>
      </p:sp>
      <p:pic>
        <p:nvPicPr>
          <p:cNvPr id="1030" name="Picture 6" descr="Internet Safety">
            <a:extLst>
              <a:ext uri="{FF2B5EF4-FFF2-40B4-BE49-F238E27FC236}">
                <a16:creationId xmlns:a16="http://schemas.microsoft.com/office/drawing/2014/main" id="{46DBAD3C-E48A-4A71-84E6-534AD6802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3177" y="2191924"/>
            <a:ext cx="4297152" cy="22361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hoolbeat: Gloucestershire Police Schools Unit : Gloucestershire Healthy  Living and Learning">
            <a:extLst>
              <a:ext uri="{FF2B5EF4-FFF2-40B4-BE49-F238E27FC236}">
                <a16:creationId xmlns:a16="http://schemas.microsoft.com/office/drawing/2014/main" id="{4F6F3962-049C-48D3-BF33-A7BFD56E14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5218" y="4533902"/>
            <a:ext cx="3228975" cy="2200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BF6F63E-6D84-4EDE-B7DE-DA71C1739F9D}"/>
              </a:ext>
            </a:extLst>
          </p:cNvPr>
          <p:cNvSpPr/>
          <p:nvPr/>
        </p:nvSpPr>
        <p:spPr>
          <a:xfrm>
            <a:off x="6852844" y="6211669"/>
            <a:ext cx="2863348"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Y6 Police Talks</a:t>
            </a:r>
          </a:p>
        </p:txBody>
      </p:sp>
    </p:spTree>
    <p:extLst>
      <p:ext uri="{BB962C8B-B14F-4D97-AF65-F5344CB8AC3E}">
        <p14:creationId xmlns:p14="http://schemas.microsoft.com/office/powerpoint/2010/main" val="28771823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8525" y="394289"/>
            <a:ext cx="10058400" cy="1097280"/>
          </a:xfrm>
        </p:spPr>
        <p:txBody>
          <a:bodyPr>
            <a:noAutofit/>
          </a:bodyPr>
          <a:lstStyle/>
          <a:p>
            <a:pPr lvl="0"/>
            <a:r>
              <a:rPr lang="en-GB" sz="4800"/>
              <a:t>Intent: Enjoy – Enquire - Excel</a:t>
            </a:r>
            <a:br>
              <a:rPr lang="en-GB" sz="4800"/>
            </a:br>
            <a:endParaRPr lang="en-GB" sz="4800"/>
          </a:p>
        </p:txBody>
      </p:sp>
      <p:sp>
        <p:nvSpPr>
          <p:cNvPr id="3" name="Content Placeholder 2"/>
          <p:cNvSpPr txBox="1">
            <a:spLocks noGrp="1"/>
          </p:cNvSpPr>
          <p:nvPr>
            <p:ph idx="1"/>
          </p:nvPr>
        </p:nvSpPr>
        <p:spPr>
          <a:xfrm>
            <a:off x="239152" y="1434903"/>
            <a:ext cx="11816864" cy="5317583"/>
          </a:xfrm>
        </p:spPr>
        <p:txBody>
          <a:bodyPr>
            <a:normAutofit fontScale="85000" lnSpcReduction="20000"/>
          </a:bodyPr>
          <a:lstStyle/>
          <a:p>
            <a:pPr marL="0" lvl="0" indent="0">
              <a:lnSpc>
                <a:spcPct val="90000"/>
              </a:lnSpc>
              <a:buNone/>
            </a:pPr>
            <a:r>
              <a:rPr lang="en-GB" sz="2400" b="1" dirty="0"/>
              <a:t>We aim to: </a:t>
            </a:r>
          </a:p>
          <a:p>
            <a:pPr lvl="0">
              <a:lnSpc>
                <a:spcPct val="90000"/>
              </a:lnSpc>
            </a:pPr>
            <a:r>
              <a:rPr lang="en-GB" sz="2400" b="1" dirty="0"/>
              <a:t>Develop a love and</a:t>
            </a:r>
            <a:r>
              <a:rPr lang="en-GB" sz="2400" b="1" dirty="0">
                <a:solidFill>
                  <a:srgbClr val="FFFF00"/>
                </a:solidFill>
              </a:rPr>
              <a:t> enjoyment </a:t>
            </a:r>
            <a:r>
              <a:rPr lang="en-GB" sz="2400" b="1" dirty="0"/>
              <a:t>of PSHE</a:t>
            </a:r>
          </a:p>
          <a:p>
            <a:pPr lvl="0">
              <a:lnSpc>
                <a:spcPct val="90000"/>
              </a:lnSpc>
            </a:pPr>
            <a:r>
              <a:rPr lang="en-GB" sz="2400" b="1" dirty="0"/>
              <a:t>Build knowledge through a broad, vocabulary-rich curriculum, with a skills-based focus that values practical opportunities and encourages the children to </a:t>
            </a:r>
            <a:r>
              <a:rPr lang="en-GB" sz="2400" b="1" dirty="0">
                <a:solidFill>
                  <a:srgbClr val="FFFF00"/>
                </a:solidFill>
              </a:rPr>
              <a:t>enquire</a:t>
            </a:r>
          </a:p>
          <a:p>
            <a:pPr lvl="0">
              <a:lnSpc>
                <a:spcPct val="90000"/>
              </a:lnSpc>
            </a:pPr>
            <a:r>
              <a:rPr lang="en-GB" sz="2400" b="1" dirty="0"/>
              <a:t>Offer high quality teaching with </a:t>
            </a:r>
            <a:r>
              <a:rPr lang="en-GB" sz="2400" b="1" dirty="0">
                <a:solidFill>
                  <a:srgbClr val="FFFF00"/>
                </a:solidFill>
              </a:rPr>
              <a:t>high expectations </a:t>
            </a:r>
            <a:r>
              <a:rPr lang="en-GB" sz="2400" b="1" dirty="0"/>
              <a:t>for all</a:t>
            </a:r>
            <a:endParaRPr lang="en-GB" sz="2400" b="1" dirty="0">
              <a:solidFill>
                <a:srgbClr val="FFFF00"/>
              </a:solidFill>
            </a:endParaRPr>
          </a:p>
          <a:p>
            <a:pPr lvl="0">
              <a:lnSpc>
                <a:spcPct val="90000"/>
              </a:lnSpc>
            </a:pPr>
            <a:r>
              <a:rPr lang="en-GB" sz="2400" b="1" dirty="0"/>
              <a:t>Relate PSHE to everyday life and maximise opportunities for it in our environment (inside and out)</a:t>
            </a:r>
          </a:p>
          <a:p>
            <a:r>
              <a:rPr lang="en-GB" sz="2400" b="1" dirty="0"/>
              <a:t>Help our children to navigate through the ever changing world around them at school, in the community and  globally, through units such as; ‘Celebrating differences’, ‘Relationships’, ‘Hopes and Dreams’ and ‘Healthy Me’, that are taught in every year group. </a:t>
            </a:r>
          </a:p>
          <a:p>
            <a:r>
              <a:rPr lang="en-GB" sz="2400" b="1" dirty="0"/>
              <a:t>to provide knowledge and skill development for all children.</a:t>
            </a:r>
          </a:p>
          <a:p>
            <a:pPr lvl="0">
              <a:lnSpc>
                <a:spcPct val="90000"/>
              </a:lnSpc>
            </a:pPr>
            <a:r>
              <a:rPr lang="en-GB" sz="2400" b="1" dirty="0"/>
              <a:t>We give children a firm foundation on which they can build at secondary school</a:t>
            </a:r>
          </a:p>
          <a:p>
            <a:pPr lvl="0">
              <a:lnSpc>
                <a:spcPct val="90000"/>
              </a:lnSpc>
            </a:pPr>
            <a:r>
              <a:rPr lang="en-GB" sz="2400" b="1" dirty="0"/>
              <a:t>Offer visits and visitors to further champion the subject, develop wider interests.</a:t>
            </a:r>
            <a:endParaRPr lang="en-GB" sz="1900" b="1" dirty="0"/>
          </a:p>
          <a:p>
            <a:pPr lvl="0">
              <a:lnSpc>
                <a:spcPct val="90000"/>
              </a:lnSpc>
            </a:pPr>
            <a:endParaRPr lang="en-GB" sz="1900" dirty="0"/>
          </a:p>
        </p:txBody>
      </p:sp>
    </p:spTree>
    <p:extLst>
      <p:ext uri="{BB962C8B-B14F-4D97-AF65-F5344CB8AC3E}">
        <p14:creationId xmlns:p14="http://schemas.microsoft.com/office/powerpoint/2010/main" val="271843369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381003"/>
            <a:ext cx="10058400" cy="1097280"/>
          </a:xfrm>
        </p:spPr>
        <p:txBody>
          <a:bodyPr/>
          <a:lstStyle/>
          <a:p>
            <a:pPr lvl="0"/>
            <a:r>
              <a:rPr lang="en-US"/>
              <a:t>Implementation: How? (organisation)</a:t>
            </a:r>
          </a:p>
        </p:txBody>
      </p:sp>
      <p:sp>
        <p:nvSpPr>
          <p:cNvPr id="3" name="Content Placeholder 2"/>
          <p:cNvSpPr txBox="1">
            <a:spLocks noGrp="1"/>
          </p:cNvSpPr>
          <p:nvPr>
            <p:ph idx="1"/>
          </p:nvPr>
        </p:nvSpPr>
        <p:spPr>
          <a:xfrm>
            <a:off x="0" y="1487582"/>
            <a:ext cx="11839696" cy="4457700"/>
          </a:xfrm>
        </p:spPr>
        <p:txBody>
          <a:bodyPr>
            <a:normAutofit fontScale="92500"/>
          </a:bodyPr>
          <a:lstStyle/>
          <a:p>
            <a:pPr marL="0" lvl="0" indent="0">
              <a:lnSpc>
                <a:spcPct val="80000"/>
              </a:lnSpc>
              <a:buNone/>
            </a:pPr>
            <a:endParaRPr lang="en-US" sz="2400" dirty="0"/>
          </a:p>
          <a:p>
            <a:pPr lvl="0">
              <a:lnSpc>
                <a:spcPct val="80000"/>
              </a:lnSpc>
            </a:pPr>
            <a:r>
              <a:rPr lang="en-GB" sz="3200" dirty="0"/>
              <a:t>PSHE is taught explicitly, although may make relevant links with the creative curriculum</a:t>
            </a:r>
          </a:p>
          <a:p>
            <a:pPr lvl="0">
              <a:lnSpc>
                <a:spcPct val="80000"/>
              </a:lnSpc>
            </a:pPr>
            <a:r>
              <a:rPr lang="en-US" sz="3200" dirty="0"/>
              <a:t>All of the topics are year group specific but follow the same themes</a:t>
            </a:r>
          </a:p>
          <a:p>
            <a:pPr lvl="0">
              <a:lnSpc>
                <a:spcPct val="80000"/>
              </a:lnSpc>
            </a:pPr>
            <a:r>
              <a:rPr lang="en-US" sz="3200" dirty="0"/>
              <a:t>We aim to teach a full PSHE lesson weekly, in every class</a:t>
            </a:r>
          </a:p>
          <a:p>
            <a:pPr lvl="0">
              <a:lnSpc>
                <a:spcPct val="80000"/>
              </a:lnSpc>
            </a:pPr>
            <a:r>
              <a:rPr lang="en-US" sz="3200" dirty="0"/>
              <a:t>It is timetabled.</a:t>
            </a:r>
          </a:p>
          <a:p>
            <a:pPr lvl="0">
              <a:lnSpc>
                <a:spcPct val="80000"/>
              </a:lnSpc>
            </a:pPr>
            <a:r>
              <a:rPr lang="en-US" sz="3200" dirty="0"/>
              <a:t>Our curriculum is based on our values: </a:t>
            </a:r>
            <a:r>
              <a:rPr lang="en-US" sz="3200" b="1" dirty="0">
                <a:solidFill>
                  <a:srgbClr val="FFFF00"/>
                </a:solidFill>
              </a:rPr>
              <a:t>Enjoy - Enquire - Excel</a:t>
            </a:r>
            <a:endParaRPr lang="en-GB" sz="3200" b="1" dirty="0">
              <a:solidFill>
                <a:srgbClr val="FFFF00"/>
              </a:solidFill>
            </a:endParaRPr>
          </a:p>
        </p:txBody>
      </p:sp>
    </p:spTree>
    <p:extLst>
      <p:ext uri="{BB962C8B-B14F-4D97-AF65-F5344CB8AC3E}">
        <p14:creationId xmlns:p14="http://schemas.microsoft.com/office/powerpoint/2010/main" val="418635382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1867-21A3-472A-95D3-0296F01E951F}"/>
              </a:ext>
            </a:extLst>
          </p:cNvPr>
          <p:cNvSpPr>
            <a:spLocks noGrp="1"/>
          </p:cNvSpPr>
          <p:nvPr>
            <p:ph type="title"/>
          </p:nvPr>
        </p:nvSpPr>
        <p:spPr/>
        <p:txBody>
          <a:bodyPr/>
          <a:lstStyle/>
          <a:p>
            <a:r>
              <a:rPr lang="en-GB" dirty="0"/>
              <a:t>Core Themes</a:t>
            </a:r>
          </a:p>
        </p:txBody>
      </p:sp>
      <p:sp>
        <p:nvSpPr>
          <p:cNvPr id="4" name="Content Placeholder 2">
            <a:extLst>
              <a:ext uri="{FF2B5EF4-FFF2-40B4-BE49-F238E27FC236}">
                <a16:creationId xmlns:a16="http://schemas.microsoft.com/office/drawing/2014/main" id="{B2D4D5F4-B794-4FAA-A3DE-1160BC7B6254}"/>
              </a:ext>
            </a:extLst>
          </p:cNvPr>
          <p:cNvSpPr txBox="1">
            <a:spLocks/>
          </p:cNvSpPr>
          <p:nvPr/>
        </p:nvSpPr>
        <p:spPr>
          <a:xfrm>
            <a:off x="838200" y="1825625"/>
            <a:ext cx="10515600" cy="4448566"/>
          </a:xfrm>
          <a:prstGeom prst="rect">
            <a:avLst/>
          </a:prstGeom>
          <a:noFill/>
          <a:ln>
            <a:noFill/>
            <a:prstDash/>
          </a:ln>
        </p:spPr>
        <p:txBody>
          <a:bodyPr vert="horz" wrap="square" lIns="45720" tIns="45720" rIns="45720" bIns="45720" anchor="t" anchorCtr="0" compatLnSpc="1">
            <a:noAutofit/>
          </a:bodyPr>
          <a:lstStyle>
            <a:lvl1pPr marL="274320" marR="0" lvl="0" indent="-274320" algn="l" defTabSz="914400" rtl="0" fontAlgn="auto" hangingPunct="1">
              <a:lnSpc>
                <a:spcPct val="100000"/>
              </a:lnSpc>
              <a:spcBef>
                <a:spcPts val="2200"/>
              </a:spcBef>
              <a:spcAft>
                <a:spcPts val="0"/>
              </a:spcAft>
              <a:buClr>
                <a:srgbClr val="A6A6A6"/>
              </a:buClr>
              <a:buSzPct val="100000"/>
              <a:buFont typeface="Arial" pitchFamily="34"/>
              <a:buChar char="•"/>
              <a:tabLst/>
              <a:defRPr lang="en-GB" sz="2200" b="0" i="0" u="none" strike="noStrike" kern="1200" cap="none" spc="0" baseline="0">
                <a:solidFill>
                  <a:srgbClr val="FFFFFF"/>
                </a:solidFill>
                <a:uFillTx/>
                <a:latin typeface="Arial"/>
              </a:defRPr>
            </a:lvl1pPr>
            <a:lvl2pPr marL="594360" marR="0" lvl="1" indent="-274320" algn="l" defTabSz="914400" rtl="0" fontAlgn="auto" hangingPunct="1">
              <a:lnSpc>
                <a:spcPct val="100000"/>
              </a:lnSpc>
              <a:spcBef>
                <a:spcPts val="1600"/>
              </a:spcBef>
              <a:spcAft>
                <a:spcPts val="0"/>
              </a:spcAft>
              <a:buClr>
                <a:srgbClr val="A6A6A6"/>
              </a:buClr>
              <a:buSzPct val="100000"/>
              <a:buFont typeface="Arial" pitchFamily="34"/>
              <a:buChar char="•"/>
              <a:tabLst/>
              <a:defRPr lang="en-GB" sz="2000" b="0" i="0" u="none" strike="noStrike" kern="1200" cap="none" spc="0" baseline="0">
                <a:solidFill>
                  <a:srgbClr val="FFFFFF"/>
                </a:solidFill>
                <a:uFillTx/>
                <a:latin typeface="Arial"/>
              </a:defRPr>
            </a:lvl2pPr>
            <a:lvl3pPr marL="868680" marR="0" lvl="2" indent="-228600" algn="l" defTabSz="914400" rtl="0" fontAlgn="auto" hangingPunct="1">
              <a:lnSpc>
                <a:spcPct val="100000"/>
              </a:lnSpc>
              <a:spcBef>
                <a:spcPts val="1200"/>
              </a:spcBef>
              <a:spcAft>
                <a:spcPts val="0"/>
              </a:spcAft>
              <a:buClr>
                <a:srgbClr val="A6A6A6"/>
              </a:buClr>
              <a:buSzPct val="100000"/>
              <a:buFont typeface="Arial" pitchFamily="34"/>
              <a:buChar char="•"/>
              <a:tabLst/>
              <a:defRPr lang="en-GB" sz="1800" b="0" i="0" u="none" strike="noStrike" kern="1200" cap="none" spc="0" baseline="0">
                <a:solidFill>
                  <a:srgbClr val="FFFFFF"/>
                </a:solidFill>
                <a:uFillTx/>
                <a:latin typeface="Arial"/>
              </a:defRPr>
            </a:lvl3pPr>
            <a:lvl4pPr marL="1188720" marR="0" lvl="3" indent="-228600" algn="l" defTabSz="914400" rtl="0" fontAlgn="auto" hangingPunct="1">
              <a:lnSpc>
                <a:spcPct val="100000"/>
              </a:lnSpc>
              <a:spcBef>
                <a:spcPts val="1000"/>
              </a:spcBef>
              <a:spcAft>
                <a:spcPts val="0"/>
              </a:spcAft>
              <a:buClr>
                <a:srgbClr val="A6A6A6"/>
              </a:buClr>
              <a:buSzPct val="100000"/>
              <a:buFont typeface="Arial" pitchFamily="34"/>
              <a:buChar char="•"/>
              <a:tabLst/>
              <a:defRPr lang="en-GB" sz="1600" b="0" i="0" u="none" strike="noStrike" kern="1200" cap="none" spc="0" baseline="0">
                <a:solidFill>
                  <a:srgbClr val="FFFFFF"/>
                </a:solidFill>
                <a:uFillTx/>
                <a:latin typeface="Arial"/>
              </a:defRPr>
            </a:lvl4pPr>
            <a:lvl5pPr marL="1417320" marR="0" lvl="4" indent="-228600" algn="l" defTabSz="914400" rtl="0" fontAlgn="auto" hangingPunct="1">
              <a:lnSpc>
                <a:spcPct val="100000"/>
              </a:lnSpc>
              <a:spcBef>
                <a:spcPts val="800"/>
              </a:spcBef>
              <a:spcAft>
                <a:spcPts val="0"/>
              </a:spcAft>
              <a:buClr>
                <a:srgbClr val="A6A6A6"/>
              </a:buClr>
              <a:buSzPct val="100000"/>
              <a:buFont typeface="Arial" pitchFamily="34"/>
              <a:buChar char="•"/>
              <a:tabLst/>
              <a:defRPr lang="en-GB" sz="1600" b="0" i="0" u="none" strike="noStrike" kern="1200" cap="none" spc="0" baseline="0">
                <a:solidFill>
                  <a:srgbClr val="FFFFFF"/>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91440">
              <a:lnSpc>
                <a:spcPct val="80000"/>
              </a:lnSpc>
              <a:spcBef>
                <a:spcPts val="1200"/>
              </a:spcBef>
              <a:spcAft>
                <a:spcPts val="200"/>
              </a:spcAft>
            </a:pPr>
            <a:r>
              <a:rPr lang="en-GB" sz="2800"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With Guidance from PSHE Association, </a:t>
            </a:r>
            <a:r>
              <a:rPr lang="en-GB" sz="2800" kern="150" dirty="0" err="1">
                <a:solidFill>
                  <a:schemeClr val="bg1"/>
                </a:solidFill>
                <a:latin typeface="Tw Cen MT" panose="020B0602020104020603" pitchFamily="34" charset="0"/>
                <a:ea typeface="Tw Cen MT" panose="020B0602020104020603" pitchFamily="34" charset="0"/>
                <a:cs typeface="Tw Cen MT" panose="020B0602020104020603" pitchFamily="34" charset="0"/>
              </a:rPr>
              <a:t>Glenfall’s</a:t>
            </a:r>
            <a:r>
              <a:rPr lang="en-GB" sz="2800"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 Programme of Study for PSHE education supports us to provide a comprehensive programme that integrates, statutory content. Our PSHE programme also covers economic wellbeing, careers and enterprise education, as well as education for personal safety, including assessing and managing risk. </a:t>
            </a:r>
          </a:p>
          <a:p>
            <a:pPr marL="91440" indent="-91440">
              <a:lnSpc>
                <a:spcPct val="80000"/>
              </a:lnSpc>
              <a:spcBef>
                <a:spcPts val="1200"/>
              </a:spcBef>
              <a:spcAft>
                <a:spcPts val="200"/>
              </a:spcAft>
            </a:pPr>
            <a:r>
              <a:rPr lang="en-GB" sz="2800"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PSHE at </a:t>
            </a:r>
            <a:r>
              <a:rPr lang="en-GB" sz="2800" kern="150" dirty="0" err="1">
                <a:solidFill>
                  <a:schemeClr val="bg1"/>
                </a:solidFill>
                <a:latin typeface="Tw Cen MT" panose="020B0602020104020603" pitchFamily="34" charset="0"/>
                <a:ea typeface="Tw Cen MT" panose="020B0602020104020603" pitchFamily="34" charset="0"/>
                <a:cs typeface="Tw Cen MT" panose="020B0602020104020603" pitchFamily="34" charset="0"/>
              </a:rPr>
              <a:t>Glenfall</a:t>
            </a:r>
            <a:r>
              <a:rPr lang="en-GB" sz="2800"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 sets out learning based on three core themes: </a:t>
            </a:r>
            <a:endParaRPr lang="en-GB" sz="1100" kern="1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91440" indent="-91440">
              <a:lnSpc>
                <a:spcPct val="80000"/>
              </a:lnSpc>
              <a:spcBef>
                <a:spcPts val="1200"/>
              </a:spcBef>
              <a:spcAft>
                <a:spcPts val="200"/>
              </a:spcAft>
            </a:pPr>
            <a:r>
              <a:rPr lang="en-GB"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CORE THEMES </a:t>
            </a:r>
            <a:endParaRPr lang="en-GB" sz="1100" kern="1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91440" indent="-91440">
              <a:lnSpc>
                <a:spcPct val="80000"/>
              </a:lnSpc>
              <a:spcBef>
                <a:spcPts val="1200"/>
              </a:spcBef>
              <a:spcAft>
                <a:spcPts val="200"/>
              </a:spcAft>
            </a:pPr>
            <a:r>
              <a:rPr lang="en-GB"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1: HEALTH AND WELLBEING CORE THEME </a:t>
            </a:r>
            <a:endParaRPr lang="en-GB" sz="1100" kern="1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91440" indent="-91440">
              <a:lnSpc>
                <a:spcPct val="80000"/>
              </a:lnSpc>
              <a:spcBef>
                <a:spcPts val="1200"/>
              </a:spcBef>
              <a:spcAft>
                <a:spcPts val="200"/>
              </a:spcAft>
            </a:pPr>
            <a:r>
              <a:rPr lang="en-GB"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2: RELATIONSHIPS CORE THEME </a:t>
            </a:r>
            <a:endParaRPr lang="en-GB" sz="1100" kern="1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91440" indent="-91440">
              <a:lnSpc>
                <a:spcPct val="80000"/>
              </a:lnSpc>
              <a:spcBef>
                <a:spcPts val="1200"/>
              </a:spcBef>
              <a:spcAft>
                <a:spcPts val="200"/>
              </a:spcAft>
            </a:pPr>
            <a:r>
              <a:rPr lang="en-GB" kern="150" dirty="0">
                <a:solidFill>
                  <a:schemeClr val="bg1"/>
                </a:solidFill>
                <a:latin typeface="Tw Cen MT" panose="020B0602020104020603" pitchFamily="34" charset="0"/>
                <a:ea typeface="Tw Cen MT" panose="020B0602020104020603" pitchFamily="34" charset="0"/>
                <a:cs typeface="Tw Cen MT" panose="020B0602020104020603" pitchFamily="34" charset="0"/>
              </a:rPr>
              <a:t>3: LIVING IN THE WIDER WORLD</a:t>
            </a:r>
            <a:endParaRPr lang="en-GB" sz="1100" kern="1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22320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IMPACT - evidence</a:t>
            </a:r>
          </a:p>
        </p:txBody>
      </p:sp>
      <p:sp>
        <p:nvSpPr>
          <p:cNvPr id="3" name="Content Placeholder 2"/>
          <p:cNvSpPr txBox="1">
            <a:spLocks noGrp="1"/>
          </p:cNvSpPr>
          <p:nvPr>
            <p:ph idx="1"/>
          </p:nvPr>
        </p:nvSpPr>
        <p:spPr>
          <a:xfrm>
            <a:off x="419691" y="1601955"/>
            <a:ext cx="11340900" cy="4967651"/>
          </a:xfrm>
        </p:spPr>
        <p:txBody>
          <a:bodyPr>
            <a:normAutofit lnSpcReduction="10000"/>
          </a:bodyPr>
          <a:lstStyle/>
          <a:p>
            <a:pPr marL="0" lvl="0" indent="0">
              <a:lnSpc>
                <a:spcPct val="90000"/>
              </a:lnSpc>
              <a:buNone/>
            </a:pPr>
            <a:r>
              <a:rPr lang="en-GB" sz="3000" b="1" dirty="0"/>
              <a:t>At </a:t>
            </a:r>
            <a:r>
              <a:rPr lang="en-GB" sz="3000" b="1" dirty="0" err="1"/>
              <a:t>Glenfall</a:t>
            </a:r>
            <a:r>
              <a:rPr lang="en-GB" sz="3000" b="1" dirty="0"/>
              <a:t>, we have </a:t>
            </a:r>
            <a:r>
              <a:rPr lang="en-GB" sz="3000" b="1" dirty="0">
                <a:solidFill>
                  <a:srgbClr val="FFFF00"/>
                </a:solidFill>
              </a:rPr>
              <a:t>enquiring, motivated, resilient learners, </a:t>
            </a:r>
            <a:r>
              <a:rPr lang="en-GB" sz="3000" b="1" dirty="0"/>
              <a:t>who speak of their love of PSHE lessons, with enthusiasm</a:t>
            </a:r>
          </a:p>
          <a:p>
            <a:pPr marL="0" lvl="0" indent="0">
              <a:lnSpc>
                <a:spcPct val="90000"/>
              </a:lnSpc>
              <a:buNone/>
            </a:pPr>
            <a:r>
              <a:rPr lang="en-GB" sz="3000" b="1" dirty="0"/>
              <a:t>PSHE </a:t>
            </a:r>
            <a:r>
              <a:rPr lang="en-GB" sz="3000" b="1" dirty="0">
                <a:solidFill>
                  <a:srgbClr val="FFFF00"/>
                </a:solidFill>
              </a:rPr>
              <a:t>lessons</a:t>
            </a:r>
            <a:r>
              <a:rPr lang="en-GB" sz="3000" b="1" dirty="0"/>
              <a:t> are fun, packed with practical opportunities for enquiry and discussion.</a:t>
            </a:r>
          </a:p>
          <a:p>
            <a:pPr marL="0" lvl="0" indent="0">
              <a:lnSpc>
                <a:spcPct val="90000"/>
              </a:lnSpc>
              <a:buNone/>
            </a:pPr>
            <a:r>
              <a:rPr lang="en-GB" sz="3000" b="1" dirty="0"/>
              <a:t>The school </a:t>
            </a:r>
            <a:r>
              <a:rPr lang="en-GB" sz="3000" b="1" dirty="0">
                <a:solidFill>
                  <a:srgbClr val="FFFF00"/>
                </a:solidFill>
              </a:rPr>
              <a:t>environment </a:t>
            </a:r>
            <a:r>
              <a:rPr lang="en-GB" sz="3000" b="1" dirty="0"/>
              <a:t>is inspiring – both inside and outside using the 5 Ways to Wellbeing and theme days/weeks</a:t>
            </a:r>
          </a:p>
          <a:p>
            <a:pPr marL="0" lvl="0" indent="0">
              <a:lnSpc>
                <a:spcPct val="90000"/>
              </a:lnSpc>
              <a:buNone/>
            </a:pPr>
            <a:r>
              <a:rPr lang="en-GB" sz="3000" b="1" dirty="0"/>
              <a:t>Visits and visitors support the subject</a:t>
            </a:r>
          </a:p>
          <a:p>
            <a:pPr marL="0" lvl="0" indent="0">
              <a:lnSpc>
                <a:spcPct val="90000"/>
              </a:lnSpc>
              <a:buNone/>
            </a:pPr>
            <a:r>
              <a:rPr lang="en-GB" sz="3000" b="1" dirty="0"/>
              <a:t>School council run activities Children in Need, Dare to be different, Red Nose Day, Comic Relief etc</a:t>
            </a:r>
            <a:endParaRPr lang="en-GB" sz="2000" b="1" dirty="0"/>
          </a:p>
        </p:txBody>
      </p:sp>
    </p:spTree>
    <p:extLst>
      <p:ext uri="{BB962C8B-B14F-4D97-AF65-F5344CB8AC3E}">
        <p14:creationId xmlns:p14="http://schemas.microsoft.com/office/powerpoint/2010/main" val="124809764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381003"/>
            <a:ext cx="10058400" cy="1097280"/>
          </a:xfrm>
        </p:spPr>
        <p:txBody>
          <a:bodyPr/>
          <a:lstStyle/>
          <a:p>
            <a:pPr lvl="0"/>
            <a:r>
              <a:rPr lang="en-US" dirty="0"/>
              <a:t>Visits and visitors</a:t>
            </a:r>
          </a:p>
        </p:txBody>
      </p:sp>
      <p:sp>
        <p:nvSpPr>
          <p:cNvPr id="3" name="Content Placeholder 2"/>
          <p:cNvSpPr txBox="1">
            <a:spLocks noGrp="1"/>
          </p:cNvSpPr>
          <p:nvPr>
            <p:ph idx="1"/>
          </p:nvPr>
        </p:nvSpPr>
        <p:spPr>
          <a:xfrm>
            <a:off x="0" y="1487582"/>
            <a:ext cx="11839696" cy="5370418"/>
          </a:xfrm>
        </p:spPr>
        <p:txBody>
          <a:bodyPr>
            <a:noAutofit/>
          </a:bodyPr>
          <a:lstStyle/>
          <a:p>
            <a:pPr>
              <a:lnSpc>
                <a:spcPct val="90000"/>
              </a:lnSpc>
              <a:spcBef>
                <a:spcPts val="1200"/>
              </a:spcBef>
              <a:spcAft>
                <a:spcPts val="200"/>
              </a:spcAft>
            </a:pPr>
            <a:r>
              <a:rPr lang="en-GB" sz="2400" b="1" kern="150" dirty="0">
                <a:solidFill>
                  <a:schemeClr val="bg1"/>
                </a:solidFill>
                <a:latin typeface="+mn-lt"/>
                <a:ea typeface="Tw Cen MT" panose="020B0602020104020603" pitchFamily="34" charset="0"/>
                <a:cs typeface="Tw Cen MT" panose="020B0602020104020603" pitchFamily="34" charset="0"/>
              </a:rPr>
              <a:t>Life Bus visit for all classes every 3 years and use of Scarf resources</a:t>
            </a:r>
          </a:p>
          <a:p>
            <a:pPr>
              <a:lnSpc>
                <a:spcPct val="90000"/>
              </a:lnSpc>
              <a:spcBef>
                <a:spcPts val="1200"/>
              </a:spcBef>
              <a:spcAft>
                <a:spcPts val="200"/>
              </a:spcAft>
            </a:pPr>
            <a:r>
              <a:rPr lang="en-GB" sz="2400" b="1" kern="150" dirty="0">
                <a:solidFill>
                  <a:schemeClr val="bg1"/>
                </a:solidFill>
                <a:latin typeface="+mn-lt"/>
              </a:rPr>
              <a:t>School Beat officer safety talks Y6</a:t>
            </a:r>
          </a:p>
          <a:p>
            <a:pPr>
              <a:lnSpc>
                <a:spcPct val="90000"/>
              </a:lnSpc>
              <a:spcBef>
                <a:spcPts val="1200"/>
              </a:spcBef>
              <a:spcAft>
                <a:spcPts val="200"/>
              </a:spcAft>
            </a:pPr>
            <a:r>
              <a:rPr lang="en-GB" sz="2400" b="1" kern="150" dirty="0">
                <a:solidFill>
                  <a:schemeClr val="bg1"/>
                </a:solidFill>
                <a:latin typeface="+mn-lt"/>
              </a:rPr>
              <a:t>Trailblazer School - </a:t>
            </a:r>
            <a:r>
              <a:rPr lang="en-GB" sz="2400" b="1" dirty="0">
                <a:latin typeface="+mn-lt"/>
              </a:rPr>
              <a:t>earlier care for children and young people who may be experiencing mild to moderate or early symptoms of mental health problems, which tend to be outside the scope of traditional NHS services. This service provides support and  early intervention.</a:t>
            </a:r>
          </a:p>
          <a:p>
            <a:pPr>
              <a:lnSpc>
                <a:spcPct val="90000"/>
              </a:lnSpc>
              <a:spcBef>
                <a:spcPts val="1200"/>
              </a:spcBef>
              <a:spcAft>
                <a:spcPts val="200"/>
              </a:spcAft>
            </a:pPr>
            <a:r>
              <a:rPr lang="en-GB" sz="2400" b="1" dirty="0">
                <a:latin typeface="+mn-lt"/>
              </a:rPr>
              <a:t>Partake in Pupil Wellbeing survey biannually.</a:t>
            </a:r>
          </a:p>
          <a:p>
            <a:pPr>
              <a:lnSpc>
                <a:spcPct val="90000"/>
              </a:lnSpc>
              <a:spcBef>
                <a:spcPts val="1200"/>
              </a:spcBef>
              <a:spcAft>
                <a:spcPts val="200"/>
              </a:spcAft>
            </a:pPr>
            <a:r>
              <a:rPr lang="en-US" sz="2400" b="1" dirty="0" err="1">
                <a:solidFill>
                  <a:schemeClr val="bg1"/>
                </a:solidFill>
                <a:latin typeface="+mn-lt"/>
              </a:rPr>
              <a:t>DigiBus</a:t>
            </a:r>
            <a:r>
              <a:rPr lang="en-US" sz="2400" b="1" dirty="0">
                <a:solidFill>
                  <a:schemeClr val="bg1"/>
                </a:solidFill>
                <a:latin typeface="+mn-lt"/>
              </a:rPr>
              <a:t> -  Activities for children to understand that this service provides </a:t>
            </a:r>
            <a:r>
              <a:rPr lang="en-GB" sz="2400" b="1" dirty="0">
                <a:latin typeface="+mn-lt"/>
              </a:rPr>
              <a:t>technology and digital access and skills to those who need it most in Africa and the UK for over 17 years. Established initially to refurbish used computers for schools in Africa, we have saved over 110,000 computers from landfill, given over 5 million school children access to a digital education and set up a successful local Gloucestershire community programme, TECH Connect Community.</a:t>
            </a:r>
            <a:endParaRPr lang="en-US" sz="2400" b="1" dirty="0">
              <a:solidFill>
                <a:schemeClr val="bg1"/>
              </a:solidFill>
              <a:latin typeface="+mn-lt"/>
            </a:endParaRPr>
          </a:p>
        </p:txBody>
      </p:sp>
    </p:spTree>
    <p:extLst>
      <p:ext uri="{BB962C8B-B14F-4D97-AF65-F5344CB8AC3E}">
        <p14:creationId xmlns:p14="http://schemas.microsoft.com/office/powerpoint/2010/main" val="21995590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214-FA3E-4FDE-8237-5B08C9C05090}"/>
              </a:ext>
            </a:extLst>
          </p:cNvPr>
          <p:cNvSpPr>
            <a:spLocks noGrp="1"/>
          </p:cNvSpPr>
          <p:nvPr>
            <p:ph type="title"/>
          </p:nvPr>
        </p:nvSpPr>
        <p:spPr/>
        <p:txBody>
          <a:bodyPr/>
          <a:lstStyle/>
          <a:p>
            <a:r>
              <a:rPr lang="en-GB" dirty="0"/>
              <a:t>Resources and Achievements</a:t>
            </a:r>
          </a:p>
        </p:txBody>
      </p:sp>
      <p:sp>
        <p:nvSpPr>
          <p:cNvPr id="3" name="Content Placeholder 2">
            <a:extLst>
              <a:ext uri="{FF2B5EF4-FFF2-40B4-BE49-F238E27FC236}">
                <a16:creationId xmlns:a16="http://schemas.microsoft.com/office/drawing/2014/main" id="{3CAD9C08-89AD-4B0C-8BAF-178F4400B376}"/>
              </a:ext>
            </a:extLst>
          </p:cNvPr>
          <p:cNvSpPr>
            <a:spLocks noGrp="1"/>
          </p:cNvSpPr>
          <p:nvPr>
            <p:ph idx="1"/>
          </p:nvPr>
        </p:nvSpPr>
        <p:spPr/>
        <p:txBody>
          <a:bodyPr>
            <a:normAutofit lnSpcReduction="10000"/>
          </a:bodyPr>
          <a:lstStyle/>
          <a:p>
            <a:r>
              <a:rPr lang="en-GB" sz="2800" b="1" kern="150" dirty="0">
                <a:solidFill>
                  <a:schemeClr val="bg1"/>
                </a:solidFill>
                <a:ea typeface="Tw Cen MT" panose="020B0602020104020603" pitchFamily="34" charset="0"/>
                <a:cs typeface="Tw Cen MT" panose="020B0602020104020603" pitchFamily="34" charset="0"/>
              </a:rPr>
              <a:t>GHLL resources and support </a:t>
            </a:r>
            <a:r>
              <a:rPr lang="en-GB" sz="2800" b="1" kern="150" dirty="0" err="1">
                <a:solidFill>
                  <a:schemeClr val="bg1"/>
                </a:solidFill>
                <a:ea typeface="Tw Cen MT" panose="020B0602020104020603" pitchFamily="34" charset="0"/>
                <a:cs typeface="Tw Cen MT" panose="020B0602020104020603" pitchFamily="34" charset="0"/>
              </a:rPr>
              <a:t>i.e</a:t>
            </a:r>
            <a:r>
              <a:rPr lang="en-GB" sz="2800" b="1" kern="150" dirty="0">
                <a:solidFill>
                  <a:schemeClr val="bg1"/>
                </a:solidFill>
                <a:ea typeface="Tw Cen MT" panose="020B0602020104020603" pitchFamily="34" charset="0"/>
                <a:cs typeface="Tw Cen MT" panose="020B0602020104020603" pitchFamily="34" charset="0"/>
              </a:rPr>
              <a:t> Make me a super hero, e-bug, mental health awareness days </a:t>
            </a:r>
            <a:endParaRPr lang="en-GB" sz="2800" b="1" kern="150" dirty="0">
              <a:solidFill>
                <a:schemeClr val="bg1"/>
              </a:solidFill>
              <a:ea typeface="Times New Roman" panose="02020603050405020304" pitchFamily="18" charset="0"/>
              <a:cs typeface="Times New Roman" panose="02020603050405020304" pitchFamily="18" charset="0"/>
            </a:endParaRPr>
          </a:p>
          <a:p>
            <a:pPr>
              <a:lnSpc>
                <a:spcPct val="90000"/>
              </a:lnSpc>
              <a:spcBef>
                <a:spcPts val="1200"/>
              </a:spcBef>
              <a:spcAft>
                <a:spcPts val="200"/>
              </a:spcAft>
            </a:pPr>
            <a:r>
              <a:rPr lang="en-GB" sz="2800" b="1" kern="150" dirty="0">
                <a:solidFill>
                  <a:schemeClr val="bg1"/>
                </a:solidFill>
                <a:ea typeface="Times New Roman" panose="02020603050405020304" pitchFamily="18" charset="0"/>
                <a:cs typeface="Times New Roman" panose="02020603050405020304" pitchFamily="18" charset="0"/>
              </a:rPr>
              <a:t>Healthy School Award</a:t>
            </a:r>
          </a:p>
          <a:p>
            <a:pPr>
              <a:lnSpc>
                <a:spcPct val="90000"/>
              </a:lnSpc>
              <a:spcBef>
                <a:spcPts val="1200"/>
              </a:spcBef>
              <a:spcAft>
                <a:spcPts val="200"/>
              </a:spcAft>
            </a:pPr>
            <a:r>
              <a:rPr lang="en-GB" sz="2800" b="1" kern="150" dirty="0">
                <a:solidFill>
                  <a:schemeClr val="bg1"/>
                </a:solidFill>
                <a:ea typeface="Tw Cen MT" panose="020B0602020104020603" pitchFamily="34" charset="0"/>
                <a:cs typeface="Tw Cen MT" panose="020B0602020104020603" pitchFamily="34" charset="0"/>
              </a:rPr>
              <a:t>Following 5 ways to well being: Connect with other people, Be physically active, Learn new skills, Give to others, Pay attention to the present moment (mindfulness)</a:t>
            </a:r>
            <a:endParaRPr lang="en-GB" sz="2800" b="1" kern="150" dirty="0">
              <a:solidFill>
                <a:schemeClr val="bg1"/>
              </a:solidFill>
              <a:ea typeface="Times New Roman" panose="02020603050405020304" pitchFamily="18" charset="0"/>
              <a:cs typeface="Times New Roman" panose="02020603050405020304" pitchFamily="18" charset="0"/>
            </a:endParaRPr>
          </a:p>
          <a:p>
            <a:pPr>
              <a:lnSpc>
                <a:spcPct val="90000"/>
              </a:lnSpc>
              <a:spcBef>
                <a:spcPts val="1200"/>
              </a:spcBef>
              <a:spcAft>
                <a:spcPts val="200"/>
              </a:spcAft>
            </a:pPr>
            <a:r>
              <a:rPr lang="en-GB" sz="2800" b="1" kern="150" dirty="0">
                <a:solidFill>
                  <a:schemeClr val="bg1"/>
                </a:solidFill>
                <a:ea typeface="Tw Cen MT" panose="020B0602020104020603" pitchFamily="34" charset="0"/>
                <a:cs typeface="Tw Cen MT" panose="020B0602020104020603" pitchFamily="34" charset="0"/>
              </a:rPr>
              <a:t>Random acts of kindness in the classroom</a:t>
            </a:r>
          </a:p>
          <a:p>
            <a:pPr>
              <a:lnSpc>
                <a:spcPct val="90000"/>
              </a:lnSpc>
              <a:spcBef>
                <a:spcPts val="1200"/>
              </a:spcBef>
              <a:spcAft>
                <a:spcPts val="200"/>
              </a:spcAft>
            </a:pPr>
            <a:r>
              <a:rPr lang="en-GB" sz="2800" b="1" kern="150" dirty="0">
                <a:solidFill>
                  <a:schemeClr val="bg1"/>
                </a:solidFill>
                <a:ea typeface="Tw Cen MT" panose="020B0602020104020603" pitchFamily="34" charset="0"/>
                <a:cs typeface="Tw Cen MT" panose="020B0602020104020603" pitchFamily="34" charset="0"/>
              </a:rPr>
              <a:t>Tree Blob people termly – pupil voice and quick mental health check-in</a:t>
            </a:r>
          </a:p>
          <a:p>
            <a:endParaRPr lang="en-GB" dirty="0"/>
          </a:p>
        </p:txBody>
      </p:sp>
    </p:spTree>
    <p:extLst>
      <p:ext uri="{BB962C8B-B14F-4D97-AF65-F5344CB8AC3E}">
        <p14:creationId xmlns:p14="http://schemas.microsoft.com/office/powerpoint/2010/main" val="375087285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139B-8F86-4DEB-8921-5C7035FB8ACC}"/>
              </a:ext>
            </a:extLst>
          </p:cNvPr>
          <p:cNvSpPr>
            <a:spLocks noGrp="1"/>
          </p:cNvSpPr>
          <p:nvPr>
            <p:ph type="title"/>
          </p:nvPr>
        </p:nvSpPr>
        <p:spPr/>
        <p:txBody>
          <a:bodyPr/>
          <a:lstStyle/>
          <a:p>
            <a:r>
              <a:rPr lang="en-GB" dirty="0"/>
              <a:t>Blob Tree People!</a:t>
            </a:r>
          </a:p>
        </p:txBody>
      </p:sp>
      <p:pic>
        <p:nvPicPr>
          <p:cNvPr id="1026" name="Picture 2" descr="The Blob Tree |">
            <a:extLst>
              <a:ext uri="{FF2B5EF4-FFF2-40B4-BE49-F238E27FC236}">
                <a16:creationId xmlns:a16="http://schemas.microsoft.com/office/drawing/2014/main" id="{23E24681-CAFB-4430-8426-BD4AF5505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7237" y="2122827"/>
            <a:ext cx="3448147" cy="4434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16F07C-570F-4F30-ADD9-AA6F1D7D20FF}"/>
              </a:ext>
            </a:extLst>
          </p:cNvPr>
          <p:cNvSpPr txBox="1"/>
          <p:nvPr/>
        </p:nvSpPr>
        <p:spPr>
          <a:xfrm rot="20587146">
            <a:off x="435631" y="1799662"/>
            <a:ext cx="3021496" cy="646331"/>
          </a:xfrm>
          <a:prstGeom prst="rect">
            <a:avLst/>
          </a:prstGeom>
          <a:noFill/>
        </p:spPr>
        <p:txBody>
          <a:bodyPr wrap="square" rtlCol="0">
            <a:spAutoFit/>
          </a:bodyPr>
          <a:lstStyle/>
          <a:p>
            <a:r>
              <a:rPr lang="en-GB" b="1" dirty="0"/>
              <a:t>Where do you think you are on the tree?</a:t>
            </a:r>
          </a:p>
        </p:txBody>
      </p:sp>
      <p:sp>
        <p:nvSpPr>
          <p:cNvPr id="5" name="Rectangle 4">
            <a:extLst>
              <a:ext uri="{FF2B5EF4-FFF2-40B4-BE49-F238E27FC236}">
                <a16:creationId xmlns:a16="http://schemas.microsoft.com/office/drawing/2014/main" id="{14E5A092-5D7D-4436-80C4-02AF7AC131D6}"/>
              </a:ext>
            </a:extLst>
          </p:cNvPr>
          <p:cNvSpPr/>
          <p:nvPr/>
        </p:nvSpPr>
        <p:spPr>
          <a:xfrm rot="1022062">
            <a:off x="6000472" y="2375354"/>
            <a:ext cx="6096000" cy="1754326"/>
          </a:xfrm>
          <a:prstGeom prst="rect">
            <a:avLst/>
          </a:prstGeom>
        </p:spPr>
        <p:txBody>
          <a:bodyPr>
            <a:spAutoFit/>
          </a:bodyPr>
          <a:lstStyle/>
          <a:p>
            <a:r>
              <a:rPr lang="en-GB" b="1" dirty="0">
                <a:solidFill>
                  <a:srgbClr val="202124"/>
                </a:solidFill>
                <a:latin typeface="arial" panose="020B0604020202020204" pitchFamily="34" charset="0"/>
              </a:rPr>
              <a:t>The Blob Tree is a tool that can articulate their feelings and help facilitate their development. It consists of many blob figures on or around a tree an be used to help students. The tree represents a setting, such as a school or group, and the blobs represent different emotions and feelings.</a:t>
            </a:r>
            <a:endParaRPr lang="en-GB" b="1" dirty="0"/>
          </a:p>
        </p:txBody>
      </p:sp>
    </p:spTree>
    <p:extLst>
      <p:ext uri="{BB962C8B-B14F-4D97-AF65-F5344CB8AC3E}">
        <p14:creationId xmlns:p14="http://schemas.microsoft.com/office/powerpoint/2010/main" val="253261536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8338-200D-4FB9-A6DA-E069D1A0D4B0}"/>
              </a:ext>
            </a:extLst>
          </p:cNvPr>
          <p:cNvSpPr>
            <a:spLocks noGrp="1"/>
          </p:cNvSpPr>
          <p:nvPr>
            <p:ph type="title"/>
          </p:nvPr>
        </p:nvSpPr>
        <p:spPr/>
        <p:txBody>
          <a:bodyPr/>
          <a:lstStyle/>
          <a:p>
            <a:r>
              <a:rPr lang="en-GB" dirty="0"/>
              <a:t>GHLL Award</a:t>
            </a:r>
          </a:p>
        </p:txBody>
      </p:sp>
      <p:pic>
        <p:nvPicPr>
          <p:cNvPr id="2050" name="Picture 2" descr="Image preview">
            <a:extLst>
              <a:ext uri="{FF2B5EF4-FFF2-40B4-BE49-F238E27FC236}">
                <a16:creationId xmlns:a16="http://schemas.microsoft.com/office/drawing/2014/main" id="{C6C8CFC0-FB23-4954-8B11-B2D0C898E6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3" t="10447" r="4962" b="26473"/>
          <a:stretch/>
        </p:blipFill>
        <p:spPr bwMode="auto">
          <a:xfrm>
            <a:off x="3975653" y="1550505"/>
            <a:ext cx="3286539" cy="478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92513"/>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Project 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731</Words>
  <Application>Microsoft Office PowerPoint</Application>
  <PresentationFormat>Widescreen</PresentationFormat>
  <Paragraphs>55</Paragraphs>
  <Slides>10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vt:lpstr>
      <vt:lpstr>Calibri</vt:lpstr>
      <vt:lpstr>Calibri Light</vt:lpstr>
      <vt:lpstr>Tahoma</vt:lpstr>
      <vt:lpstr>Times New Roman</vt:lpstr>
      <vt:lpstr>Tw Cen MT</vt:lpstr>
      <vt:lpstr>Office Theme</vt:lpstr>
      <vt:lpstr>Science Project 16x9</vt:lpstr>
      <vt:lpstr>     Focus on PSHE</vt:lpstr>
      <vt:lpstr>Intent: Enjoy – Enquire - Excel </vt:lpstr>
      <vt:lpstr>Implementation: How? (organisation)</vt:lpstr>
      <vt:lpstr>Core Themes</vt:lpstr>
      <vt:lpstr>IMPACT - evidence</vt:lpstr>
      <vt:lpstr>Visits and visitors</vt:lpstr>
      <vt:lpstr>Resources and Achievements</vt:lpstr>
      <vt:lpstr>Blob Tree People!</vt:lpstr>
      <vt:lpstr>GHLL Award</vt:lpstr>
      <vt:lpstr>Assemblies and special theme days/weeks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xxxxxxxxx</dc:title>
  <dc:creator>Anthony Mitchell</dc:creator>
  <cp:lastModifiedBy>Mandy Newdeck</cp:lastModifiedBy>
  <cp:revision>25</cp:revision>
  <dcterms:created xsi:type="dcterms:W3CDTF">2022-10-05T10:33:59Z</dcterms:created>
  <dcterms:modified xsi:type="dcterms:W3CDTF">2022-11-10T15:04:04Z</dcterms:modified>
</cp:coreProperties>
</file>