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103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6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52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2423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661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122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0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2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12225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6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F9D5CF-760D-4433-9E9D-5DB11A327854}" type="datetimeFigureOut">
              <a:rPr lang="en-GB" smtClean="0"/>
              <a:t>29/10/2020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0D161-A4F1-4150-9CDD-D1E3FB47B91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860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welcome to Year 3</a:t>
            </a:r>
          </a:p>
        </p:txBody>
      </p:sp>
    </p:spTree>
    <p:extLst>
      <p:ext uri="{BB962C8B-B14F-4D97-AF65-F5344CB8AC3E}">
        <p14:creationId xmlns:p14="http://schemas.microsoft.com/office/powerpoint/2010/main" val="3868375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Times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A real focus of our Maths</a:t>
            </a:r>
          </a:p>
          <a:p>
            <a:r>
              <a:rPr lang="en-GB" sz="3200" dirty="0"/>
              <a:t>Will help across the curriculum</a:t>
            </a:r>
          </a:p>
          <a:p>
            <a:r>
              <a:rPr lang="en-GB" sz="3200" dirty="0"/>
              <a:t>Times Tables Rock stars is a great website which all children have access to</a:t>
            </a:r>
          </a:p>
        </p:txBody>
      </p:sp>
    </p:spTree>
    <p:extLst>
      <p:ext uri="{BB962C8B-B14F-4D97-AF65-F5344CB8AC3E}">
        <p14:creationId xmlns:p14="http://schemas.microsoft.com/office/powerpoint/2010/main" val="402790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030386" y="3874068"/>
            <a:ext cx="5583256" cy="4394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Please drop me an email with any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9431" y="2941329"/>
            <a:ext cx="6348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tradley@glenfall.gloucs.sch.uk</a:t>
            </a:r>
          </a:p>
        </p:txBody>
      </p:sp>
    </p:spTree>
    <p:extLst>
      <p:ext uri="{BB962C8B-B14F-4D97-AF65-F5344CB8AC3E}">
        <p14:creationId xmlns:p14="http://schemas.microsoft.com/office/powerpoint/2010/main" val="58712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year 3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44094"/>
            <a:ext cx="10178322" cy="3593591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Mr Radley</a:t>
            </a:r>
          </a:p>
          <a:p>
            <a:r>
              <a:rPr lang="en-GB" sz="3200" dirty="0"/>
              <a:t>Mrs Penny (Fridays) SPAG and Maths</a:t>
            </a:r>
          </a:p>
          <a:p>
            <a:r>
              <a:rPr lang="en-GB" sz="3200" dirty="0"/>
              <a:t>Mrs </a:t>
            </a:r>
            <a:r>
              <a:rPr lang="en-GB" sz="3200" dirty="0" err="1"/>
              <a:t>Chesshire</a:t>
            </a:r>
            <a:endParaRPr lang="en-GB" sz="3200" dirty="0"/>
          </a:p>
          <a:p>
            <a:r>
              <a:rPr lang="en-GB" sz="3200" dirty="0"/>
              <a:t>Mrs Beasley</a:t>
            </a:r>
          </a:p>
          <a:p>
            <a:r>
              <a:rPr lang="en-GB" sz="3200" dirty="0"/>
              <a:t>Mrs Ingram</a:t>
            </a:r>
          </a:p>
          <a:p>
            <a:r>
              <a:rPr lang="en-GB" sz="3200" dirty="0"/>
              <a:t>Mrs Green</a:t>
            </a:r>
          </a:p>
          <a:p>
            <a:r>
              <a:rPr lang="en-GB" sz="3200" dirty="0"/>
              <a:t>Mrs Patel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9818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Daily routine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6609" y="1528997"/>
            <a:ext cx="10178322" cy="4665389"/>
          </a:xfrm>
        </p:spPr>
        <p:txBody>
          <a:bodyPr>
            <a:normAutofit/>
          </a:bodyPr>
          <a:lstStyle/>
          <a:p>
            <a:r>
              <a:rPr lang="en-GB" sz="2400" dirty="0"/>
              <a:t>8.40 door opens and children to playground</a:t>
            </a:r>
          </a:p>
          <a:p>
            <a:r>
              <a:rPr lang="en-GB" sz="2400" dirty="0"/>
              <a:t>8.55 registration</a:t>
            </a:r>
          </a:p>
          <a:p>
            <a:r>
              <a:rPr lang="en-GB" sz="2400" dirty="0"/>
              <a:t>9.00 first lesson</a:t>
            </a:r>
          </a:p>
          <a:p>
            <a:r>
              <a:rPr lang="en-GB" sz="2400" dirty="0"/>
              <a:t>10.15 break</a:t>
            </a:r>
          </a:p>
          <a:p>
            <a:r>
              <a:rPr lang="en-GB" sz="2400" dirty="0"/>
              <a:t>10.30 assembly activities</a:t>
            </a:r>
          </a:p>
          <a:p>
            <a:r>
              <a:rPr lang="en-GB" sz="2400" dirty="0"/>
              <a:t>11.45 second lesson</a:t>
            </a:r>
          </a:p>
          <a:p>
            <a:r>
              <a:rPr lang="en-GB" sz="2400" dirty="0"/>
              <a:t>12.10 lunch</a:t>
            </a:r>
          </a:p>
          <a:p>
            <a:r>
              <a:rPr lang="en-GB" sz="2400" dirty="0"/>
              <a:t>13.10 afternoon sessions</a:t>
            </a:r>
          </a:p>
          <a:p>
            <a:r>
              <a:rPr lang="en-GB" sz="2400" dirty="0"/>
              <a:t>15.15 school day ends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955" y="2688861"/>
            <a:ext cx="6039564" cy="338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0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Pe</a:t>
            </a:r>
            <a:r>
              <a:rPr lang="en-GB" dirty="0"/>
              <a:t> kits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Children need to wear their PE kits to school </a:t>
            </a:r>
          </a:p>
          <a:p>
            <a:r>
              <a:rPr lang="en-GB" sz="3200" dirty="0"/>
              <a:t>Our PE slots are on </a:t>
            </a:r>
            <a:r>
              <a:rPr lang="en-GB" sz="3200" b="1" dirty="0"/>
              <a:t>Tuesday and Friday </a:t>
            </a:r>
            <a:endParaRPr lang="en-GB" sz="3200" dirty="0"/>
          </a:p>
          <a:p>
            <a:r>
              <a:rPr lang="en-GB" sz="3200" dirty="0"/>
              <a:t>Please make sure children have their correct kit – weather appropriate</a:t>
            </a:r>
          </a:p>
          <a:p>
            <a:r>
              <a:rPr lang="en-GB" sz="3200" dirty="0"/>
              <a:t>We are hoping to begin swimming shortly and I will contact you when I have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1893129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Swimming will begin soon…</a:t>
            </a:r>
          </a:p>
          <a:p>
            <a:r>
              <a:rPr lang="en-GB" sz="3600" dirty="0"/>
              <a:t>Swimming will take place at St Edward’s School</a:t>
            </a:r>
          </a:p>
          <a:p>
            <a:r>
              <a:rPr lang="en-GB" sz="3600" dirty="0"/>
              <a:t>Children will need their own kit and goggles for each session</a:t>
            </a:r>
          </a:p>
        </p:txBody>
      </p:sp>
      <p:sp>
        <p:nvSpPr>
          <p:cNvPr id="6" name="AutoShape 4" descr="Image result for swimming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873" y="0"/>
            <a:ext cx="3307127" cy="247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9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Forest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885" y="1319434"/>
            <a:ext cx="10178322" cy="3593591"/>
          </a:xfrm>
        </p:spPr>
        <p:txBody>
          <a:bodyPr>
            <a:normAutofit/>
          </a:bodyPr>
          <a:lstStyle/>
          <a:p>
            <a:r>
              <a:rPr lang="en-GB" sz="3200" dirty="0"/>
              <a:t>Forest school will take place on a Monday</a:t>
            </a:r>
          </a:p>
          <a:p>
            <a:r>
              <a:rPr lang="en-GB" sz="3200" dirty="0"/>
              <a:t>Children need to have the right clothes</a:t>
            </a:r>
          </a:p>
          <a:p>
            <a:pPr lvl="1"/>
            <a:r>
              <a:rPr lang="en-GB" sz="2800" dirty="0"/>
              <a:t>Waterproof trousers</a:t>
            </a:r>
          </a:p>
          <a:p>
            <a:pPr lvl="1"/>
            <a:r>
              <a:rPr lang="en-GB" sz="2800" dirty="0"/>
              <a:t>Warm top</a:t>
            </a:r>
          </a:p>
          <a:p>
            <a:pPr lvl="1"/>
            <a:r>
              <a:rPr lang="en-GB" sz="2800" dirty="0"/>
              <a:t>Coat</a:t>
            </a:r>
          </a:p>
          <a:p>
            <a:pPr lvl="1"/>
            <a:r>
              <a:rPr lang="en-GB" sz="2800" dirty="0"/>
              <a:t>wellies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161" y="2811566"/>
            <a:ext cx="3432748" cy="343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Children will bring home a spelling booklet with their spellings in</a:t>
            </a:r>
          </a:p>
          <a:p>
            <a:r>
              <a:rPr lang="en-GB" sz="3600" dirty="0"/>
              <a:t>Tests will take place weekly on a Friday with Mrs Penny</a:t>
            </a:r>
          </a:p>
          <a:p>
            <a:r>
              <a:rPr lang="en-GB" sz="3600" dirty="0"/>
              <a:t>Please assist your children in learning their spellings</a:t>
            </a:r>
          </a:p>
        </p:txBody>
      </p:sp>
    </p:spTree>
    <p:extLst>
      <p:ext uri="{BB962C8B-B14F-4D97-AF65-F5344CB8AC3E}">
        <p14:creationId xmlns:p14="http://schemas.microsoft.com/office/powerpoint/2010/main" val="91204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dirty="0"/>
              <a:t>Children have access to a school library book</a:t>
            </a:r>
          </a:p>
          <a:p>
            <a:r>
              <a:rPr lang="en-GB" sz="4400" dirty="0"/>
              <a:t>If they read at home with/to an adult for 15 min sign the book mark</a:t>
            </a:r>
          </a:p>
          <a:p>
            <a:r>
              <a:rPr lang="en-GB" sz="4400" dirty="0"/>
              <a:t>Mystery readers</a:t>
            </a:r>
          </a:p>
          <a:p>
            <a:r>
              <a:rPr lang="en-GB" sz="4400" dirty="0"/>
              <a:t>Guided reading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721" y="4331462"/>
            <a:ext cx="5238810" cy="246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19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Homework sheet on website</a:t>
            </a:r>
          </a:p>
          <a:p>
            <a:r>
              <a:rPr lang="en-GB" sz="3200" dirty="0"/>
              <a:t>Spellings</a:t>
            </a:r>
          </a:p>
          <a:p>
            <a:r>
              <a:rPr lang="en-GB" sz="3200" dirty="0"/>
              <a:t>Times tables</a:t>
            </a:r>
          </a:p>
          <a:p>
            <a:r>
              <a:rPr lang="en-GB" sz="3200" dirty="0"/>
              <a:t>reading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98604">
            <a:off x="5089786" y="3495008"/>
            <a:ext cx="4800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7056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596</TotalTime>
  <Words>269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 welcome to Year 3</vt:lpstr>
      <vt:lpstr>The year 3 team</vt:lpstr>
      <vt:lpstr>Daily routine</vt:lpstr>
      <vt:lpstr>Pe kits</vt:lpstr>
      <vt:lpstr>Swimming</vt:lpstr>
      <vt:lpstr>Forest school</vt:lpstr>
      <vt:lpstr>spellings</vt:lpstr>
      <vt:lpstr>reading</vt:lpstr>
      <vt:lpstr>homework</vt:lpstr>
      <vt:lpstr>Times tables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4</dc:title>
  <dc:creator>Tom Radley</dc:creator>
  <cp:lastModifiedBy>Tom  Radley</cp:lastModifiedBy>
  <cp:revision>15</cp:revision>
  <dcterms:created xsi:type="dcterms:W3CDTF">2017-09-12T12:22:16Z</dcterms:created>
  <dcterms:modified xsi:type="dcterms:W3CDTF">2020-10-29T16:16:56Z</dcterms:modified>
</cp:coreProperties>
</file>