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9" r:id="rId5"/>
    <p:sldId id="259" r:id="rId6"/>
    <p:sldId id="267" r:id="rId7"/>
    <p:sldId id="260" r:id="rId8"/>
    <p:sldId id="261" r:id="rId9"/>
    <p:sldId id="262" r:id="rId10"/>
    <p:sldId id="263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8"/>
    <p:restoredTop sz="92982"/>
  </p:normalViewPr>
  <p:slideViewPr>
    <p:cSldViewPr snapToGrid="0">
      <p:cViewPr varScale="1">
        <p:scale>
          <a:sx n="90" d="100"/>
          <a:sy n="90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103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6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7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22423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66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1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0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22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F9D5CF-760D-4433-9E9D-5DB11A32785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0D161-A4F1-4150-9CDD-D1E3FB47B91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60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glenfall.gloucs.sch.uk/year-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welcome to Year 3</a:t>
            </a:r>
          </a:p>
        </p:txBody>
      </p:sp>
    </p:spTree>
    <p:extLst>
      <p:ext uri="{BB962C8B-B14F-4D97-AF65-F5344CB8AC3E}">
        <p14:creationId xmlns:p14="http://schemas.microsoft.com/office/powerpoint/2010/main" val="386837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GB" sz="3200" dirty="0"/>
              <a:t>Homework activities on website</a:t>
            </a:r>
          </a:p>
          <a:p>
            <a:pPr marL="0" indent="0">
              <a:buNone/>
            </a:pPr>
            <a:r>
              <a:rPr lang="en-GB" dirty="0"/>
              <a:t>Children should complete 2-3 tasks per half term from a list of activities and handed in when completed. This will be celebrated on a Friday afternoon</a:t>
            </a:r>
            <a:r>
              <a:rPr lang="en-GB" sz="3200" dirty="0"/>
              <a:t> </a:t>
            </a:r>
          </a:p>
          <a:p>
            <a:r>
              <a:rPr lang="en-GB" sz="3200" dirty="0"/>
              <a:t>Spellings</a:t>
            </a:r>
          </a:p>
          <a:p>
            <a:r>
              <a:rPr lang="en-GB" sz="3200" dirty="0"/>
              <a:t>Times tables</a:t>
            </a:r>
          </a:p>
          <a:p>
            <a:r>
              <a:rPr lang="en-GB" sz="3200" dirty="0"/>
              <a:t>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98604">
            <a:off x="6885315" y="4473416"/>
            <a:ext cx="48006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FB5C01-661D-12B9-48EC-AEB236972334}"/>
              </a:ext>
            </a:extLst>
          </p:cNvPr>
          <p:cNvSpPr txBox="1"/>
          <p:nvPr/>
        </p:nvSpPr>
        <p:spPr>
          <a:xfrm>
            <a:off x="2123574" y="5793722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https://www.glenfall.gloucs.sch.uk/year-3/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47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 real focus of our Maths</a:t>
            </a:r>
          </a:p>
          <a:p>
            <a:r>
              <a:rPr lang="en-GB" sz="3200" dirty="0"/>
              <a:t>Will help across the curriculum</a:t>
            </a:r>
          </a:p>
          <a:p>
            <a:r>
              <a:rPr lang="en-GB" sz="3200" dirty="0"/>
              <a:t>Times Tables Rock stars is a great website which all children have access to</a:t>
            </a:r>
          </a:p>
        </p:txBody>
      </p:sp>
    </p:spTree>
    <p:extLst>
      <p:ext uri="{BB962C8B-B14F-4D97-AF65-F5344CB8AC3E}">
        <p14:creationId xmlns:p14="http://schemas.microsoft.com/office/powerpoint/2010/main" val="402790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7E2514-59CA-23F8-2ACA-03612509B242}"/>
              </a:ext>
            </a:extLst>
          </p:cNvPr>
          <p:cNvSpPr txBox="1"/>
          <p:nvPr/>
        </p:nvSpPr>
        <p:spPr>
          <a:xfrm>
            <a:off x="3714751" y="4843646"/>
            <a:ext cx="635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Museum on the Park Stroud</a:t>
            </a:r>
          </a:p>
          <a:p>
            <a:r>
              <a:rPr lang="en-US" sz="3600" dirty="0" smtClean="0"/>
              <a:t>   Thursday 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September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49" y="728662"/>
            <a:ext cx="5826612" cy="38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030386" y="3874068"/>
            <a:ext cx="5583256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Please </a:t>
            </a:r>
            <a:r>
              <a:rPr lang="en-GB" sz="3200" dirty="0" smtClean="0"/>
              <a:t>drop me </a:t>
            </a:r>
            <a:r>
              <a:rPr lang="en-GB" sz="3200" dirty="0"/>
              <a:t>an email with any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8E3CDB-2D73-4A5F-07F9-D5DBD0B98EA1}"/>
              </a:ext>
            </a:extLst>
          </p:cNvPr>
          <p:cNvSpPr txBox="1"/>
          <p:nvPr/>
        </p:nvSpPr>
        <p:spPr>
          <a:xfrm>
            <a:off x="613344" y="3124197"/>
            <a:ext cx="1157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cbudenis@glenfall.gloucs.sch.uk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8712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3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44094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Miss </a:t>
            </a:r>
            <a:r>
              <a:rPr lang="en-GB" sz="3200" dirty="0"/>
              <a:t>Budenis </a:t>
            </a:r>
            <a:endParaRPr lang="en-GB" sz="3200" dirty="0" smtClean="0"/>
          </a:p>
          <a:p>
            <a:r>
              <a:rPr lang="en-GB" sz="3200" dirty="0"/>
              <a:t>Miss O’Connor (PPA)</a:t>
            </a:r>
          </a:p>
          <a:p>
            <a:r>
              <a:rPr lang="en-GB" sz="3200" dirty="0" smtClean="0"/>
              <a:t>Mrs Beasley (mon-weds)</a:t>
            </a:r>
            <a:endParaRPr lang="en-GB" sz="3200" dirty="0"/>
          </a:p>
          <a:p>
            <a:r>
              <a:rPr lang="en-GB" sz="3200" dirty="0"/>
              <a:t>Mrs </a:t>
            </a:r>
            <a:r>
              <a:rPr lang="en-GB" sz="3200" dirty="0" err="1" smtClean="0"/>
              <a:t>Morter</a:t>
            </a:r>
            <a:r>
              <a:rPr lang="en-GB" sz="3200" dirty="0" smtClean="0"/>
              <a:t> (weds-</a:t>
            </a:r>
            <a:r>
              <a:rPr lang="en-GB" sz="3200" dirty="0" err="1" smtClean="0"/>
              <a:t>fri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Mrs </a:t>
            </a:r>
            <a:r>
              <a:rPr lang="en-GB" sz="3200" dirty="0" err="1" smtClean="0"/>
              <a:t>Cardelli</a:t>
            </a:r>
            <a:r>
              <a:rPr lang="en-GB" sz="3200" dirty="0" smtClean="0"/>
              <a:t> (mon-weds)</a:t>
            </a:r>
            <a:endParaRPr lang="en-GB" sz="3200" dirty="0"/>
          </a:p>
          <a:p>
            <a:r>
              <a:rPr lang="en-GB" sz="3200" dirty="0" smtClean="0"/>
              <a:t>Mrs Davies (Friday)</a:t>
            </a:r>
            <a:endParaRPr lang="en-GB" sz="3200" dirty="0"/>
          </a:p>
          <a:p>
            <a:r>
              <a:rPr lang="en-GB" sz="3200" dirty="0" smtClean="0"/>
              <a:t>Mrs Nye (Friday)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818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609" y="1528997"/>
            <a:ext cx="10178322" cy="466538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8.40 </a:t>
            </a:r>
            <a:r>
              <a:rPr lang="en-GB" sz="2400" dirty="0"/>
              <a:t>door opens. Times tables </a:t>
            </a:r>
            <a:r>
              <a:rPr lang="en-GB" sz="2400" dirty="0" smtClean="0"/>
              <a:t>practise/spellings/reading.</a:t>
            </a:r>
            <a:endParaRPr lang="en-GB" sz="2400" dirty="0"/>
          </a:p>
          <a:p>
            <a:r>
              <a:rPr lang="en-GB" sz="2400" dirty="0" smtClean="0"/>
              <a:t>8.50 registration</a:t>
            </a:r>
            <a:endParaRPr lang="en-GB" sz="2400" dirty="0"/>
          </a:p>
          <a:p>
            <a:r>
              <a:rPr lang="en-GB" sz="2400" dirty="0"/>
              <a:t>9.00 </a:t>
            </a:r>
            <a:r>
              <a:rPr lang="en-GB" sz="2400" dirty="0" smtClean="0"/>
              <a:t>maths/fluency</a:t>
            </a:r>
            <a:endParaRPr lang="en-GB" sz="2400" dirty="0"/>
          </a:p>
          <a:p>
            <a:r>
              <a:rPr lang="en-GB" sz="2400" dirty="0"/>
              <a:t>10.20 break</a:t>
            </a:r>
          </a:p>
          <a:p>
            <a:r>
              <a:rPr lang="en-GB" sz="2400" dirty="0"/>
              <a:t>10.35 assembly </a:t>
            </a:r>
          </a:p>
          <a:p>
            <a:r>
              <a:rPr lang="en-GB" sz="2400" dirty="0"/>
              <a:t>11.00 literacy and guided reading</a:t>
            </a:r>
          </a:p>
          <a:p>
            <a:r>
              <a:rPr lang="en-GB" sz="2400" dirty="0"/>
              <a:t>12.30 lunch</a:t>
            </a:r>
          </a:p>
          <a:p>
            <a:r>
              <a:rPr lang="en-GB" sz="2400" dirty="0"/>
              <a:t>13.30 afternoon </a:t>
            </a:r>
            <a:r>
              <a:rPr lang="en-GB" sz="2400" dirty="0" smtClean="0"/>
              <a:t>lessons (2)</a:t>
            </a:r>
            <a:endParaRPr lang="en-GB" sz="2400" dirty="0"/>
          </a:p>
          <a:p>
            <a:r>
              <a:rPr lang="en-GB" sz="2400" dirty="0"/>
              <a:t>15.20 school day 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91" y="3021129"/>
            <a:ext cx="5446228" cy="30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CACEC-F90A-0E64-FBC8-09AEE79B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1128451"/>
            <a:ext cx="8001948" cy="5551740"/>
          </a:xfrm>
        </p:spPr>
      </p:pic>
    </p:spTree>
    <p:extLst>
      <p:ext uri="{BB962C8B-B14F-4D97-AF65-F5344CB8AC3E}">
        <p14:creationId xmlns:p14="http://schemas.microsoft.com/office/powerpoint/2010/main" val="321199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</a:t>
            </a:r>
            <a:r>
              <a:rPr lang="en-GB" dirty="0"/>
              <a:t>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Children need to wear their PE kits to school </a:t>
            </a:r>
          </a:p>
          <a:p>
            <a:r>
              <a:rPr lang="en-GB" sz="3200" dirty="0"/>
              <a:t>Our PE lesson is on </a:t>
            </a:r>
            <a:r>
              <a:rPr lang="en-GB" sz="3200" b="1" dirty="0" smtClean="0"/>
              <a:t>Monday/Tuesday</a:t>
            </a:r>
            <a:endParaRPr lang="en-GB" sz="3200" dirty="0"/>
          </a:p>
          <a:p>
            <a:r>
              <a:rPr lang="en-GB" sz="3200" dirty="0"/>
              <a:t>Please make sure children have their correct kit – weather appropriate</a:t>
            </a:r>
          </a:p>
          <a:p>
            <a:r>
              <a:rPr lang="en-GB" sz="3200" dirty="0"/>
              <a:t>Swimming will start on Tuesday </a:t>
            </a:r>
            <a:r>
              <a:rPr lang="en-GB" sz="3200" dirty="0" smtClean="0"/>
              <a:t>23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</a:t>
            </a:r>
            <a:r>
              <a:rPr lang="en-GB" sz="3200" dirty="0"/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189312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Swimming will begin soon and will be each </a:t>
            </a:r>
            <a:r>
              <a:rPr lang="en-GB" sz="3600" b="1" dirty="0"/>
              <a:t>Tuesday</a:t>
            </a:r>
          </a:p>
          <a:p>
            <a:r>
              <a:rPr lang="en-GB" sz="3600" dirty="0"/>
              <a:t>Swimming will take place at St Edward’s School</a:t>
            </a:r>
          </a:p>
          <a:p>
            <a:r>
              <a:rPr lang="en-GB" sz="3600" dirty="0"/>
              <a:t>Children will need their own kit and goggles for each session</a:t>
            </a:r>
          </a:p>
        </p:txBody>
      </p:sp>
      <p:sp>
        <p:nvSpPr>
          <p:cNvPr id="6" name="AutoShape 4" descr="Image result for swimming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873" y="0"/>
            <a:ext cx="3307127" cy="2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885" y="1319434"/>
            <a:ext cx="10178322" cy="3593591"/>
          </a:xfrm>
        </p:spPr>
        <p:txBody>
          <a:bodyPr>
            <a:normAutofit/>
          </a:bodyPr>
          <a:lstStyle/>
          <a:p>
            <a:r>
              <a:rPr lang="en-GB" sz="3200" dirty="0"/>
              <a:t>Forest school will take place on a Thursday</a:t>
            </a:r>
          </a:p>
          <a:p>
            <a:r>
              <a:rPr lang="en-GB" sz="3200" dirty="0"/>
              <a:t>Children need to have the right clothes</a:t>
            </a:r>
          </a:p>
          <a:p>
            <a:pPr lvl="1"/>
            <a:r>
              <a:rPr lang="en-GB" sz="2800" dirty="0"/>
              <a:t>Waterproof trousers</a:t>
            </a:r>
          </a:p>
          <a:p>
            <a:pPr lvl="1"/>
            <a:r>
              <a:rPr lang="en-GB" sz="2800" dirty="0"/>
              <a:t>Warm top</a:t>
            </a:r>
          </a:p>
          <a:p>
            <a:pPr lvl="1"/>
            <a:r>
              <a:rPr lang="en-GB" sz="2800" dirty="0"/>
              <a:t>Coat</a:t>
            </a:r>
          </a:p>
          <a:p>
            <a:pPr lvl="1"/>
            <a:r>
              <a:rPr lang="en-GB" sz="2800" dirty="0"/>
              <a:t>wellies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161" y="2811566"/>
            <a:ext cx="3432748" cy="34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/>
              <a:t>Children have brought home a spelling booklet with their spellings in</a:t>
            </a:r>
          </a:p>
          <a:p>
            <a:r>
              <a:rPr lang="en-GB" sz="3600" dirty="0"/>
              <a:t>Tests will take place weekly on a </a:t>
            </a:r>
            <a:r>
              <a:rPr lang="en-GB" sz="3600" b="1" dirty="0"/>
              <a:t>Wednesday</a:t>
            </a:r>
          </a:p>
          <a:p>
            <a:r>
              <a:rPr lang="en-GB" sz="3600" dirty="0"/>
              <a:t>Please assist your children in learning their spellings</a:t>
            </a:r>
          </a:p>
          <a:p>
            <a:r>
              <a:rPr lang="en-GB" sz="3600" dirty="0"/>
              <a:t>Children need to learn their statutory spellings from their spelling fish.  Any extra help with learning these words would be greatly appreciated.</a:t>
            </a:r>
          </a:p>
        </p:txBody>
      </p:sp>
    </p:spTree>
    <p:extLst>
      <p:ext uri="{BB962C8B-B14F-4D97-AF65-F5344CB8AC3E}">
        <p14:creationId xmlns:p14="http://schemas.microsoft.com/office/powerpoint/2010/main" val="91204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623711"/>
            <a:ext cx="10178322" cy="3593591"/>
          </a:xfrm>
        </p:spPr>
        <p:txBody>
          <a:bodyPr>
            <a:normAutofit fontScale="92500"/>
          </a:bodyPr>
          <a:lstStyle/>
          <a:p>
            <a:r>
              <a:rPr lang="en-GB" sz="4400" dirty="0"/>
              <a:t>Children have access to a school library book</a:t>
            </a:r>
          </a:p>
          <a:p>
            <a:r>
              <a:rPr lang="en-GB" sz="4400" dirty="0"/>
              <a:t>If they read at home with/to an adult for 15 minutes, sign the book mark</a:t>
            </a:r>
          </a:p>
          <a:p>
            <a:r>
              <a:rPr lang="en-GB" sz="4400" dirty="0"/>
              <a:t>Our class text is </a:t>
            </a:r>
            <a:r>
              <a:rPr lang="en-GB" sz="4400" dirty="0" smtClean="0"/>
              <a:t>‘</a:t>
            </a:r>
            <a:r>
              <a:rPr lang="en-GB" sz="4400" dirty="0" err="1" smtClean="0"/>
              <a:t>Stig</a:t>
            </a:r>
            <a:r>
              <a:rPr lang="en-GB" sz="4400" dirty="0" smtClean="0"/>
              <a:t> of the Dump’</a:t>
            </a: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56504"/>
            <a:ext cx="5238810" cy="2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1980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3143</TotalTime>
  <Words>336</Words>
  <Application>Microsoft Macintosh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Gill Sans MT</vt:lpstr>
      <vt:lpstr>Impact</vt:lpstr>
      <vt:lpstr>Arial</vt:lpstr>
      <vt:lpstr>Badge</vt:lpstr>
      <vt:lpstr> welcome to Year 3</vt:lpstr>
      <vt:lpstr>The year 3 team</vt:lpstr>
      <vt:lpstr>Daily routine</vt:lpstr>
      <vt:lpstr>Change</vt:lpstr>
      <vt:lpstr>Pe kits</vt:lpstr>
      <vt:lpstr>Swimming</vt:lpstr>
      <vt:lpstr>Forest school</vt:lpstr>
      <vt:lpstr>spellings</vt:lpstr>
      <vt:lpstr>reading</vt:lpstr>
      <vt:lpstr>homework</vt:lpstr>
      <vt:lpstr>Times tables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Tom Radley</dc:creator>
  <cp:lastModifiedBy>Budenis, Charlotte</cp:lastModifiedBy>
  <cp:revision>19</cp:revision>
  <dcterms:created xsi:type="dcterms:W3CDTF">2017-09-12T12:22:16Z</dcterms:created>
  <dcterms:modified xsi:type="dcterms:W3CDTF">2025-09-10T15:54:58Z</dcterms:modified>
</cp:coreProperties>
</file>