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69" r:id="rId5"/>
    <p:sldId id="259" r:id="rId6"/>
    <p:sldId id="267" r:id="rId7"/>
    <p:sldId id="260" r:id="rId8"/>
    <p:sldId id="261" r:id="rId9"/>
    <p:sldId id="262" r:id="rId10"/>
    <p:sldId id="263" r:id="rId11"/>
    <p:sldId id="265" r:id="rId12"/>
    <p:sldId id="268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1"/>
    <p:restoredTop sz="92982"/>
  </p:normalViewPr>
  <p:slideViewPr>
    <p:cSldViewPr snapToGrid="0">
      <p:cViewPr varScale="1">
        <p:scale>
          <a:sx n="45" d="100"/>
          <a:sy n="45" d="100"/>
        </p:scale>
        <p:origin x="3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AF9D5CF-760D-4433-9E9D-5DB11A327854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0D161-A4F1-4150-9CDD-D1E3FB47B91E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21038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9D5CF-760D-4433-9E9D-5DB11A327854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0D161-A4F1-4150-9CDD-D1E3FB47B9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527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AF9D5CF-760D-4433-9E9D-5DB11A327854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D20D161-A4F1-4150-9CDD-D1E3FB47B91E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0224235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9D5CF-760D-4433-9E9D-5DB11A327854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0D161-A4F1-4150-9CDD-D1E3FB47B9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90661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9D5CF-760D-4433-9E9D-5DB11A327854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0D161-A4F1-4150-9CDD-D1E3FB47B9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98122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9D5CF-760D-4433-9E9D-5DB11A327854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0D161-A4F1-4150-9CDD-D1E3FB47B9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509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9D5CF-760D-4433-9E9D-5DB11A327854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0D161-A4F1-4150-9CDD-D1E3FB47B9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6527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CAF9D5CF-760D-4433-9E9D-5DB11A327854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6D20D161-A4F1-4150-9CDD-D1E3FB47B91E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012225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CAF9D5CF-760D-4433-9E9D-5DB11A327854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6D20D161-A4F1-4150-9CDD-D1E3FB47B9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3668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9D5CF-760D-4433-9E9D-5DB11A327854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0D161-A4F1-4150-9CDD-D1E3FB47B9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266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9D5CF-760D-4433-9E9D-5DB11A327854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0D161-A4F1-4150-9CDD-D1E3FB47B9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7679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AF9D5CF-760D-4433-9E9D-5DB11A327854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D20D161-A4F1-4150-9CDD-D1E3FB47B91E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78606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lenfall.gloucs.sch.uk/year-3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 welcome to Year 3</a:t>
            </a:r>
          </a:p>
        </p:txBody>
      </p:sp>
    </p:spTree>
    <p:extLst>
      <p:ext uri="{BB962C8B-B14F-4D97-AF65-F5344CB8AC3E}">
        <p14:creationId xmlns:p14="http://schemas.microsoft.com/office/powerpoint/2010/main" val="3868375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year 3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2144094"/>
            <a:ext cx="10178322" cy="3593591"/>
          </a:xfrm>
        </p:spPr>
        <p:txBody>
          <a:bodyPr>
            <a:normAutofit fontScale="92500" lnSpcReduction="20000"/>
          </a:bodyPr>
          <a:lstStyle/>
          <a:p>
            <a:r>
              <a:rPr lang="en-GB" sz="3200" dirty="0"/>
              <a:t>Miss Budenis </a:t>
            </a:r>
          </a:p>
          <a:p>
            <a:r>
              <a:rPr lang="en-GB" sz="3200" dirty="0"/>
              <a:t>Miss O’Connor (PPA)</a:t>
            </a:r>
          </a:p>
          <a:p>
            <a:r>
              <a:rPr lang="en-GB" sz="3200" dirty="0"/>
              <a:t>Miss Clapham</a:t>
            </a:r>
          </a:p>
          <a:p>
            <a:r>
              <a:rPr lang="en-GB" sz="3200" dirty="0"/>
              <a:t>Mrs Patel</a:t>
            </a:r>
          </a:p>
          <a:p>
            <a:r>
              <a:rPr lang="en-GB" sz="3200" dirty="0"/>
              <a:t>Mrs </a:t>
            </a:r>
            <a:r>
              <a:rPr lang="en-GB" sz="3200" dirty="0" err="1"/>
              <a:t>Cardelli</a:t>
            </a:r>
            <a:endParaRPr lang="en-GB" sz="3200" dirty="0"/>
          </a:p>
          <a:p>
            <a:r>
              <a:rPr lang="en-GB" sz="3200" dirty="0"/>
              <a:t>Mrs Davies</a:t>
            </a:r>
          </a:p>
          <a:p>
            <a:r>
              <a:rPr lang="en-GB" sz="3200" dirty="0"/>
              <a:t>Mrs Stephenson</a:t>
            </a:r>
          </a:p>
          <a:p>
            <a:endParaRPr lang="en-GB" sz="3200" dirty="0"/>
          </a:p>
          <a:p>
            <a:pPr marL="0" indent="0">
              <a:buNone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898184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Daily routine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6609" y="1528997"/>
            <a:ext cx="10178322" cy="4665389"/>
          </a:xfrm>
        </p:spPr>
        <p:txBody>
          <a:bodyPr>
            <a:normAutofit lnSpcReduction="10000"/>
          </a:bodyPr>
          <a:lstStyle/>
          <a:p>
            <a:r>
              <a:rPr lang="en-GB" sz="2400" dirty="0"/>
              <a:t>8.40 door opens. Times tables practise.</a:t>
            </a:r>
          </a:p>
          <a:p>
            <a:r>
              <a:rPr lang="en-GB" sz="2400" dirty="0"/>
              <a:t>8.55 registration</a:t>
            </a:r>
          </a:p>
          <a:p>
            <a:r>
              <a:rPr lang="en-GB" sz="2400" dirty="0"/>
              <a:t>9.00 maths</a:t>
            </a:r>
          </a:p>
          <a:p>
            <a:r>
              <a:rPr lang="en-GB" sz="2400" dirty="0"/>
              <a:t>10.00 fluency </a:t>
            </a:r>
          </a:p>
          <a:p>
            <a:r>
              <a:rPr lang="en-GB" sz="2400" dirty="0"/>
              <a:t>10.20 break</a:t>
            </a:r>
          </a:p>
          <a:p>
            <a:r>
              <a:rPr lang="en-GB" sz="2400" dirty="0"/>
              <a:t>10.35 assembly </a:t>
            </a:r>
          </a:p>
          <a:p>
            <a:r>
              <a:rPr lang="en-GB" sz="2400" dirty="0"/>
              <a:t>11.00 literacy and guided reading</a:t>
            </a:r>
          </a:p>
          <a:p>
            <a:r>
              <a:rPr lang="en-GB" sz="2400" dirty="0"/>
              <a:t>12.30 lunch</a:t>
            </a:r>
          </a:p>
          <a:p>
            <a:r>
              <a:rPr lang="en-GB" sz="2400" dirty="0"/>
              <a:t>13.30 afternoon lessons</a:t>
            </a:r>
          </a:p>
          <a:p>
            <a:r>
              <a:rPr lang="en-GB" sz="2400" dirty="0"/>
              <a:t>15.20 school day ends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0291" y="3021129"/>
            <a:ext cx="5446228" cy="3049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000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CACEC-F90A-0E64-FBC8-09AEE79BC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FA5EA0-8713-403B-B79F-41A6A72CD2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600" dirty="0"/>
              <a:t>Languages</a:t>
            </a:r>
          </a:p>
          <a:p>
            <a:r>
              <a:rPr lang="en-GB" sz="3600" dirty="0"/>
              <a:t>Different playground</a:t>
            </a:r>
          </a:p>
          <a:p>
            <a:r>
              <a:rPr lang="en-GB" sz="3600" dirty="0"/>
              <a:t>Secret student</a:t>
            </a:r>
          </a:p>
          <a:p>
            <a:r>
              <a:rPr lang="en-GB" sz="3600" dirty="0"/>
              <a:t>No reading records- bookmarks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1998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Pe</a:t>
            </a:r>
            <a:r>
              <a:rPr lang="en-GB" dirty="0"/>
              <a:t> kits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3200" dirty="0"/>
              <a:t>Children need to wear their PE kits to school </a:t>
            </a:r>
          </a:p>
          <a:p>
            <a:r>
              <a:rPr lang="en-GB" sz="3200" dirty="0"/>
              <a:t>Our PE lesson is on Thursday</a:t>
            </a:r>
          </a:p>
          <a:p>
            <a:r>
              <a:rPr lang="en-GB" sz="3200" dirty="0"/>
              <a:t>Please make sure children have their correct kit – weather appropriate</a:t>
            </a:r>
          </a:p>
          <a:p>
            <a:r>
              <a:rPr lang="en-GB" sz="3200" dirty="0"/>
              <a:t>Swimming will start on Tuesday 22nd September</a:t>
            </a:r>
          </a:p>
          <a:p>
            <a:r>
              <a:rPr lang="en-GB" sz="3200" dirty="0"/>
              <a:t>When we don’t have swimming, children will do PE instead on a Tuesday.</a:t>
            </a:r>
          </a:p>
        </p:txBody>
      </p:sp>
    </p:spTree>
    <p:extLst>
      <p:ext uri="{BB962C8B-B14F-4D97-AF65-F5344CB8AC3E}">
        <p14:creationId xmlns:p14="http://schemas.microsoft.com/office/powerpoint/2010/main" val="1893129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Swimming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2477153"/>
            <a:ext cx="10178322" cy="3593591"/>
          </a:xfrm>
        </p:spPr>
        <p:txBody>
          <a:bodyPr>
            <a:normAutofit/>
          </a:bodyPr>
          <a:lstStyle/>
          <a:p>
            <a:r>
              <a:rPr lang="en-GB" sz="3600" dirty="0"/>
              <a:t>Swimming will begin soon and will be each </a:t>
            </a:r>
            <a:r>
              <a:rPr lang="en-GB" sz="3600" b="1" dirty="0"/>
              <a:t>Tuesday</a:t>
            </a:r>
          </a:p>
          <a:p>
            <a:r>
              <a:rPr lang="en-GB" sz="3600" dirty="0"/>
              <a:t>Swimming will take place at St Edward’s School</a:t>
            </a:r>
          </a:p>
          <a:p>
            <a:r>
              <a:rPr lang="en-GB" sz="3600" dirty="0"/>
              <a:t>Children will need their own kit and goggles for each session</a:t>
            </a:r>
          </a:p>
        </p:txBody>
      </p:sp>
      <p:sp>
        <p:nvSpPr>
          <p:cNvPr id="6" name="AutoShape 4" descr="Image result for swimming 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873" y="0"/>
            <a:ext cx="3307127" cy="247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892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Forest school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6885" y="1319434"/>
            <a:ext cx="10178322" cy="3593591"/>
          </a:xfrm>
        </p:spPr>
        <p:txBody>
          <a:bodyPr>
            <a:normAutofit/>
          </a:bodyPr>
          <a:lstStyle/>
          <a:p>
            <a:r>
              <a:rPr lang="en-GB" sz="3200" dirty="0"/>
              <a:t>Forest school will take place on a Thursday</a:t>
            </a:r>
          </a:p>
          <a:p>
            <a:r>
              <a:rPr lang="en-GB" sz="3200" dirty="0"/>
              <a:t>Children need to have the right clothes</a:t>
            </a:r>
          </a:p>
          <a:p>
            <a:pPr lvl="1"/>
            <a:r>
              <a:rPr lang="en-GB" sz="2800" dirty="0"/>
              <a:t>Waterproof trousers</a:t>
            </a:r>
          </a:p>
          <a:p>
            <a:pPr lvl="1"/>
            <a:r>
              <a:rPr lang="en-GB" sz="2800" dirty="0"/>
              <a:t>Warm top</a:t>
            </a:r>
          </a:p>
          <a:p>
            <a:pPr lvl="1"/>
            <a:r>
              <a:rPr lang="en-GB" sz="2800" dirty="0"/>
              <a:t>Coat</a:t>
            </a:r>
          </a:p>
          <a:p>
            <a:pPr lvl="1"/>
            <a:r>
              <a:rPr lang="en-GB" sz="2800" dirty="0"/>
              <a:t>Wellies/suitable footwear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5161" y="2811566"/>
            <a:ext cx="3432748" cy="343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53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spellings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sz="3600" dirty="0"/>
              <a:t>Children have brought home a spelling booklet with their spellings in</a:t>
            </a:r>
          </a:p>
          <a:p>
            <a:r>
              <a:rPr lang="en-GB" sz="3600" dirty="0"/>
              <a:t>Tests will take place weekly on a </a:t>
            </a:r>
            <a:r>
              <a:rPr lang="en-GB" sz="3600" b="1" dirty="0"/>
              <a:t>Wednesday</a:t>
            </a:r>
          </a:p>
          <a:p>
            <a:r>
              <a:rPr lang="en-GB" sz="3600" dirty="0"/>
              <a:t>Please assist your children in learning their spellings</a:t>
            </a:r>
          </a:p>
          <a:p>
            <a:r>
              <a:rPr lang="en-GB" sz="3600" dirty="0"/>
              <a:t>Children need to learn their statutory spellings from their spelling fish.  Any extra help with learning these words would be greatly appreciated.</a:t>
            </a:r>
          </a:p>
          <a:p>
            <a:r>
              <a:rPr lang="en-GB" sz="3600" dirty="0"/>
              <a:t>Spelling frame</a:t>
            </a:r>
          </a:p>
        </p:txBody>
      </p:sp>
    </p:spTree>
    <p:extLst>
      <p:ext uri="{BB962C8B-B14F-4D97-AF65-F5344CB8AC3E}">
        <p14:creationId xmlns:p14="http://schemas.microsoft.com/office/powerpoint/2010/main" val="912041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2623711"/>
            <a:ext cx="10178322" cy="3593591"/>
          </a:xfrm>
        </p:spPr>
        <p:txBody>
          <a:bodyPr>
            <a:normAutofit fontScale="77500" lnSpcReduction="20000"/>
          </a:bodyPr>
          <a:lstStyle/>
          <a:p>
            <a:r>
              <a:rPr lang="en-GB" sz="4400" dirty="0"/>
              <a:t>Children have access to a school library book</a:t>
            </a:r>
          </a:p>
          <a:p>
            <a:r>
              <a:rPr lang="en-GB" sz="4400" dirty="0"/>
              <a:t>If they read at home with/to an adult for 15 minutes, sign the book mark</a:t>
            </a:r>
          </a:p>
          <a:p>
            <a:r>
              <a:rPr lang="en-GB" sz="4400" dirty="0"/>
              <a:t>Mrs </a:t>
            </a:r>
            <a:r>
              <a:rPr lang="en-GB" sz="4400" dirty="0" err="1"/>
              <a:t>Newdeck</a:t>
            </a:r>
            <a:r>
              <a:rPr lang="en-GB" sz="4400" dirty="0"/>
              <a:t> will do a prize each term and we pick our class reader out of the bookmarks.</a:t>
            </a:r>
          </a:p>
          <a:p>
            <a:r>
              <a:rPr lang="en-GB" sz="4400" dirty="0"/>
              <a:t>Our class text is ‘Charlie and the Chocolate Factory’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0839" y="156504"/>
            <a:ext cx="5238810" cy="2467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719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874517"/>
            <a:ext cx="10178322" cy="3593591"/>
          </a:xfrm>
        </p:spPr>
        <p:txBody>
          <a:bodyPr>
            <a:normAutofit/>
          </a:bodyPr>
          <a:lstStyle/>
          <a:p>
            <a:r>
              <a:rPr lang="en-GB" sz="3200" dirty="0"/>
              <a:t>Homework activities on website</a:t>
            </a:r>
          </a:p>
          <a:p>
            <a:pPr marL="0" indent="0">
              <a:buNone/>
            </a:pPr>
            <a:r>
              <a:rPr lang="en-GB" dirty="0"/>
              <a:t>Children should complete 2-3 tasks per half term from a list of activities and handed in when completed. This will be celebrated on a Friday afternoon</a:t>
            </a:r>
            <a:r>
              <a:rPr lang="en-GB" sz="3200" dirty="0"/>
              <a:t> </a:t>
            </a:r>
          </a:p>
          <a:p>
            <a:r>
              <a:rPr lang="en-GB" sz="3200" dirty="0"/>
              <a:t>Spellings</a:t>
            </a:r>
          </a:p>
          <a:p>
            <a:r>
              <a:rPr lang="en-GB" sz="3200" dirty="0"/>
              <a:t>Times tables</a:t>
            </a:r>
          </a:p>
          <a:p>
            <a:r>
              <a:rPr lang="en-GB" sz="3200" dirty="0"/>
              <a:t>Reading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198604">
            <a:off x="6885315" y="4473416"/>
            <a:ext cx="4800600" cy="952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FB5C01-661D-12B9-48EC-AEB236972334}"/>
              </a:ext>
            </a:extLst>
          </p:cNvPr>
          <p:cNvSpPr txBox="1"/>
          <p:nvPr/>
        </p:nvSpPr>
        <p:spPr>
          <a:xfrm>
            <a:off x="2123574" y="5793722"/>
            <a:ext cx="61000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https://www.glenfall.gloucs.sch.uk/year-3/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30470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Times tables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A real focus of our Maths</a:t>
            </a:r>
          </a:p>
          <a:p>
            <a:r>
              <a:rPr lang="en-GB" sz="3200" dirty="0"/>
              <a:t>Will help across the curriculum</a:t>
            </a:r>
          </a:p>
          <a:p>
            <a:r>
              <a:rPr lang="en-GB" sz="3200" dirty="0"/>
              <a:t>Times Tables Rock stars is a great website which all children have access to</a:t>
            </a:r>
          </a:p>
        </p:txBody>
      </p:sp>
    </p:spTree>
    <p:extLst>
      <p:ext uri="{BB962C8B-B14F-4D97-AF65-F5344CB8AC3E}">
        <p14:creationId xmlns:p14="http://schemas.microsoft.com/office/powerpoint/2010/main" val="4027906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dbury World - Wikipedia">
            <a:extLst>
              <a:ext uri="{FF2B5EF4-FFF2-40B4-BE49-F238E27FC236}">
                <a16:creationId xmlns:a16="http://schemas.microsoft.com/office/drawing/2014/main" id="{6AFFBFEE-96DA-E375-D843-54E80F8F7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0" y="1191126"/>
            <a:ext cx="3666624" cy="366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97E2514-59CA-23F8-2ACA-03612509B242}"/>
              </a:ext>
            </a:extLst>
          </p:cNvPr>
          <p:cNvSpPr txBox="1"/>
          <p:nvPr/>
        </p:nvSpPr>
        <p:spPr>
          <a:xfrm>
            <a:off x="3773348" y="5343708"/>
            <a:ext cx="59578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Thursday 17</a:t>
            </a:r>
            <a:r>
              <a:rPr lang="en-US" sz="3600" baseline="30000" dirty="0"/>
              <a:t>th</a:t>
            </a:r>
            <a:r>
              <a:rPr lang="en-US" sz="3600" dirty="0"/>
              <a:t>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3753437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030386" y="3874068"/>
            <a:ext cx="5583256" cy="439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0" kern="1200" cap="all" spc="8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/>
              <a:t>Please drop Me an email with any questions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8E3CDB-2D73-4A5F-07F9-D5DBD0B98EA1}"/>
              </a:ext>
            </a:extLst>
          </p:cNvPr>
          <p:cNvSpPr txBox="1"/>
          <p:nvPr/>
        </p:nvSpPr>
        <p:spPr>
          <a:xfrm>
            <a:off x="613344" y="2858405"/>
            <a:ext cx="115786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 err="1"/>
              <a:t>cbudenis@glenfall.gloucs.sch.uk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587129124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10953</TotalTime>
  <Words>384</Words>
  <Application>Microsoft Office PowerPoint</Application>
  <PresentationFormat>Widescreen</PresentationFormat>
  <Paragraphs>67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Gill Sans MT</vt:lpstr>
      <vt:lpstr>Impact</vt:lpstr>
      <vt:lpstr>Badge</vt:lpstr>
      <vt:lpstr> welcome to Year 3</vt:lpstr>
      <vt:lpstr>The year 3 team</vt:lpstr>
      <vt:lpstr>Daily routine</vt:lpstr>
      <vt:lpstr>Change</vt:lpstr>
      <vt:lpstr>Pe kits</vt:lpstr>
      <vt:lpstr>Swimming</vt:lpstr>
      <vt:lpstr>Forest school</vt:lpstr>
      <vt:lpstr>spellings</vt:lpstr>
      <vt:lpstr>reading</vt:lpstr>
      <vt:lpstr>homework</vt:lpstr>
      <vt:lpstr>Times tables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Year 4</dc:title>
  <dc:creator>Tom Radley</dc:creator>
  <cp:lastModifiedBy>Charlotte Budenis</cp:lastModifiedBy>
  <cp:revision>21</cp:revision>
  <dcterms:created xsi:type="dcterms:W3CDTF">2017-09-12T12:22:16Z</dcterms:created>
  <dcterms:modified xsi:type="dcterms:W3CDTF">2026-09-09T11:11:57Z</dcterms:modified>
</cp:coreProperties>
</file>